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1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FF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7" autoAdjust="0"/>
    <p:restoredTop sz="94660"/>
  </p:normalViewPr>
  <p:slideViewPr>
    <p:cSldViewPr>
      <p:cViewPr varScale="1">
        <p:scale>
          <a:sx n="68" d="100"/>
          <a:sy n="68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0B6130-0E85-410C-8D8B-835D7BFE4F8F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155715-7BAE-4DC6-91A3-17370005F031}">
      <dgm:prSet phldrT="[Текст]" custT="1"/>
      <dgm:spPr>
        <a:solidFill>
          <a:srgbClr val="FF0000">
            <a:alpha val="49804"/>
          </a:srgbClr>
        </a:solidFill>
      </dgm:spPr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Arial Black" pitchFamily="34" charset="0"/>
            </a:rPr>
            <a:t>МОДЕЛИ РЫНКОВ ТРУДА</a:t>
          </a:r>
          <a:endParaRPr lang="ru-RU" sz="1800" dirty="0">
            <a:solidFill>
              <a:srgbClr val="002060"/>
            </a:solidFill>
          </a:endParaRPr>
        </a:p>
      </dgm:t>
    </dgm:pt>
    <dgm:pt modelId="{D9BC4490-478E-407A-AC61-A88A2205A3EA}" type="parTrans" cxnId="{3D1E67AC-4045-45AD-A608-6D36E30DAD56}">
      <dgm:prSet/>
      <dgm:spPr/>
      <dgm:t>
        <a:bodyPr/>
        <a:lstStyle/>
        <a:p>
          <a:endParaRPr lang="ru-RU"/>
        </a:p>
      </dgm:t>
    </dgm:pt>
    <dgm:pt modelId="{CD2B9B09-6AA7-46DF-A6FF-FED7A2C0C17A}" type="sibTrans" cxnId="{3D1E67AC-4045-45AD-A608-6D36E30DAD56}">
      <dgm:prSet/>
      <dgm:spPr/>
      <dgm:t>
        <a:bodyPr/>
        <a:lstStyle/>
        <a:p>
          <a:endParaRPr lang="ru-RU"/>
        </a:p>
      </dgm:t>
    </dgm:pt>
    <dgm:pt modelId="{8559B579-9616-49DE-823C-A4B73CB7E18D}">
      <dgm:prSet phldrT="[Текст]" custT="1"/>
      <dgm:spPr>
        <a:solidFill>
          <a:schemeClr val="tx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Классическая модель свободного рынка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0235FB70-8C53-4ECB-848B-E1DC6208D7D8}" type="parTrans" cxnId="{541F7361-0DEC-407D-AB40-F5EA141AE430}">
      <dgm:prSet/>
      <dgm:spPr/>
      <dgm:t>
        <a:bodyPr/>
        <a:lstStyle/>
        <a:p>
          <a:endParaRPr lang="ru-RU"/>
        </a:p>
      </dgm:t>
    </dgm:pt>
    <dgm:pt modelId="{56106A63-31D6-4A5A-B828-869D6A29726C}" type="sibTrans" cxnId="{541F7361-0DEC-407D-AB40-F5EA141AE430}">
      <dgm:prSet/>
      <dgm:spPr/>
      <dgm:t>
        <a:bodyPr/>
        <a:lstStyle/>
        <a:p>
          <a:endParaRPr lang="ru-RU"/>
        </a:p>
      </dgm:t>
    </dgm:pt>
    <dgm:pt modelId="{B1351420-AD5E-47C1-950B-C5F82F6752F0}">
      <dgm:prSet custT="1"/>
      <dgm:spPr>
        <a:solidFill>
          <a:schemeClr val="bg2">
            <a:lumMod val="50000"/>
            <a:alpha val="50000"/>
          </a:scheme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Макроэкономическая  модель   "выпуск-занятость"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A3417194-621A-4E7D-80AA-FFD3D487D086}" type="parTrans" cxnId="{67E7A100-D52B-443A-A9AC-43C5B6619824}">
      <dgm:prSet/>
      <dgm:spPr/>
      <dgm:t>
        <a:bodyPr/>
        <a:lstStyle/>
        <a:p>
          <a:endParaRPr lang="ru-RU"/>
        </a:p>
      </dgm:t>
    </dgm:pt>
    <dgm:pt modelId="{18F0F7B0-8607-4FF8-A927-7490BBEE3788}" type="sibTrans" cxnId="{67E7A100-D52B-443A-A9AC-43C5B6619824}">
      <dgm:prSet/>
      <dgm:spPr/>
      <dgm:t>
        <a:bodyPr/>
        <a:lstStyle/>
        <a:p>
          <a:endParaRPr lang="ru-RU"/>
        </a:p>
      </dgm:t>
    </dgm:pt>
    <dgm:pt modelId="{4654BA38-0C00-43F7-A706-49858A223D04}">
      <dgm:prSet custT="1"/>
      <dgm:spPr>
        <a:solidFill>
          <a:schemeClr val="tx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Микроэкономическая модель   ценового стимулирования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7BFEB3D0-4FAC-4E7D-B35F-EA9C3E1FEA42}" type="parTrans" cxnId="{963F8E4E-5583-47EE-9343-AD697464AE63}">
      <dgm:prSet/>
      <dgm:spPr/>
      <dgm:t>
        <a:bodyPr/>
        <a:lstStyle/>
        <a:p>
          <a:endParaRPr lang="ru-RU"/>
        </a:p>
      </dgm:t>
    </dgm:pt>
    <dgm:pt modelId="{C7958FF1-A38D-496C-9093-45E6CB4C2C3A}" type="sibTrans" cxnId="{963F8E4E-5583-47EE-9343-AD697464AE63}">
      <dgm:prSet/>
      <dgm:spPr/>
      <dgm:t>
        <a:bodyPr/>
        <a:lstStyle/>
        <a:p>
          <a:endParaRPr lang="ru-RU"/>
        </a:p>
      </dgm:t>
    </dgm:pt>
    <dgm:pt modelId="{A86099FA-7015-4EC4-8964-18674D7A71C9}" type="pres">
      <dgm:prSet presAssocID="{9D0B6130-0E85-410C-8D8B-835D7BFE4F8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4361FA-A41E-4C65-A70B-833C0B074B83}" type="pres">
      <dgm:prSet presAssocID="{9D0B6130-0E85-410C-8D8B-835D7BFE4F8F}" presName="radial" presStyleCnt="0">
        <dgm:presLayoutVars>
          <dgm:animLvl val="ctr"/>
        </dgm:presLayoutVars>
      </dgm:prSet>
      <dgm:spPr/>
    </dgm:pt>
    <dgm:pt modelId="{C2D993A6-72AC-4512-8768-4FB3DC86FA71}" type="pres">
      <dgm:prSet presAssocID="{3C155715-7BAE-4DC6-91A3-17370005F031}" presName="centerShape" presStyleLbl="vennNode1" presStyleIdx="0" presStyleCnt="4" custScaleX="119415" custScaleY="117362" custLinFactNeighborX="-4259" custLinFactNeighborY="-2429"/>
      <dgm:spPr/>
      <dgm:t>
        <a:bodyPr/>
        <a:lstStyle/>
        <a:p>
          <a:endParaRPr lang="ru-RU"/>
        </a:p>
      </dgm:t>
    </dgm:pt>
    <dgm:pt modelId="{343EBC00-B6EE-4718-813A-F2629229080D}" type="pres">
      <dgm:prSet presAssocID="{B1351420-AD5E-47C1-950B-C5F82F6752F0}" presName="node" presStyleLbl="vennNode1" presStyleIdx="1" presStyleCnt="4" custScaleX="181705" custRadScaleRad="98902" custRadScaleInc="-3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8A915A-9AF6-4B9B-A413-09994BE7209F}" type="pres">
      <dgm:prSet presAssocID="{4654BA38-0C00-43F7-A706-49858A223D04}" presName="node" presStyleLbl="vennNode1" presStyleIdx="2" presStyleCnt="4" custScaleX="176806" custRadScaleRad="84649" custRadScaleInc="59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18176B-42CD-43E9-A218-8F797B15E4D0}" type="pres">
      <dgm:prSet presAssocID="{8559B579-9616-49DE-823C-A4B73CB7E18D}" presName="node" presStyleLbl="vennNode1" presStyleIdx="3" presStyleCnt="4" custScaleX="165476" custScaleY="96876" custRadScaleRad="104553" custRadScaleInc="12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1F7361-0DEC-407D-AB40-F5EA141AE430}" srcId="{3C155715-7BAE-4DC6-91A3-17370005F031}" destId="{8559B579-9616-49DE-823C-A4B73CB7E18D}" srcOrd="2" destOrd="0" parTransId="{0235FB70-8C53-4ECB-848B-E1DC6208D7D8}" sibTransId="{56106A63-31D6-4A5A-B828-869D6A29726C}"/>
    <dgm:cxn modelId="{963F8E4E-5583-47EE-9343-AD697464AE63}" srcId="{3C155715-7BAE-4DC6-91A3-17370005F031}" destId="{4654BA38-0C00-43F7-A706-49858A223D04}" srcOrd="1" destOrd="0" parTransId="{7BFEB3D0-4FAC-4E7D-B35F-EA9C3E1FEA42}" sibTransId="{C7958FF1-A38D-496C-9093-45E6CB4C2C3A}"/>
    <dgm:cxn modelId="{FCBA4C96-4726-4181-A53D-788C450D4D9E}" type="presOf" srcId="{B1351420-AD5E-47C1-950B-C5F82F6752F0}" destId="{343EBC00-B6EE-4718-813A-F2629229080D}" srcOrd="0" destOrd="0" presId="urn:microsoft.com/office/officeart/2005/8/layout/radial3"/>
    <dgm:cxn modelId="{EDADCE5D-5BA3-46D7-A927-1F087FA7644B}" type="presOf" srcId="{8559B579-9616-49DE-823C-A4B73CB7E18D}" destId="{8618176B-42CD-43E9-A218-8F797B15E4D0}" srcOrd="0" destOrd="0" presId="urn:microsoft.com/office/officeart/2005/8/layout/radial3"/>
    <dgm:cxn modelId="{3D1E67AC-4045-45AD-A608-6D36E30DAD56}" srcId="{9D0B6130-0E85-410C-8D8B-835D7BFE4F8F}" destId="{3C155715-7BAE-4DC6-91A3-17370005F031}" srcOrd="0" destOrd="0" parTransId="{D9BC4490-478E-407A-AC61-A88A2205A3EA}" sibTransId="{CD2B9B09-6AA7-46DF-A6FF-FED7A2C0C17A}"/>
    <dgm:cxn modelId="{B5466394-4926-440B-83DE-23F82E9F918A}" type="presOf" srcId="{4654BA38-0C00-43F7-A706-49858A223D04}" destId="{368A915A-9AF6-4B9B-A413-09994BE7209F}" srcOrd="0" destOrd="0" presId="urn:microsoft.com/office/officeart/2005/8/layout/radial3"/>
    <dgm:cxn modelId="{85E1DC78-4A68-46C8-AC00-8AF0228D39A9}" type="presOf" srcId="{9D0B6130-0E85-410C-8D8B-835D7BFE4F8F}" destId="{A86099FA-7015-4EC4-8964-18674D7A71C9}" srcOrd="0" destOrd="0" presId="urn:microsoft.com/office/officeart/2005/8/layout/radial3"/>
    <dgm:cxn modelId="{67E7A100-D52B-443A-A9AC-43C5B6619824}" srcId="{3C155715-7BAE-4DC6-91A3-17370005F031}" destId="{B1351420-AD5E-47C1-950B-C5F82F6752F0}" srcOrd="0" destOrd="0" parTransId="{A3417194-621A-4E7D-80AA-FFD3D487D086}" sibTransId="{18F0F7B0-8607-4FF8-A927-7490BBEE3788}"/>
    <dgm:cxn modelId="{509DD356-8782-42CA-893C-D82FC4654B11}" type="presOf" srcId="{3C155715-7BAE-4DC6-91A3-17370005F031}" destId="{C2D993A6-72AC-4512-8768-4FB3DC86FA71}" srcOrd="0" destOrd="0" presId="urn:microsoft.com/office/officeart/2005/8/layout/radial3"/>
    <dgm:cxn modelId="{CA6BA927-E909-48BF-8524-918EBD95761B}" type="presParOf" srcId="{A86099FA-7015-4EC4-8964-18674D7A71C9}" destId="{DE4361FA-A41E-4C65-A70B-833C0B074B83}" srcOrd="0" destOrd="0" presId="urn:microsoft.com/office/officeart/2005/8/layout/radial3"/>
    <dgm:cxn modelId="{7DF413A7-7510-4EC5-A779-E9296B5DA47D}" type="presParOf" srcId="{DE4361FA-A41E-4C65-A70B-833C0B074B83}" destId="{C2D993A6-72AC-4512-8768-4FB3DC86FA71}" srcOrd="0" destOrd="0" presId="urn:microsoft.com/office/officeart/2005/8/layout/radial3"/>
    <dgm:cxn modelId="{322A464A-DF8D-484B-B427-F44A4E475E16}" type="presParOf" srcId="{DE4361FA-A41E-4C65-A70B-833C0B074B83}" destId="{343EBC00-B6EE-4718-813A-F2629229080D}" srcOrd="1" destOrd="0" presId="urn:microsoft.com/office/officeart/2005/8/layout/radial3"/>
    <dgm:cxn modelId="{47D3C0EC-EA8B-4818-AFE8-45355C6B424F}" type="presParOf" srcId="{DE4361FA-A41E-4C65-A70B-833C0B074B83}" destId="{368A915A-9AF6-4B9B-A413-09994BE7209F}" srcOrd="2" destOrd="0" presId="urn:microsoft.com/office/officeart/2005/8/layout/radial3"/>
    <dgm:cxn modelId="{14BAA787-D2A5-4977-AF85-B2647154118C}" type="presParOf" srcId="{DE4361FA-A41E-4C65-A70B-833C0B074B83}" destId="{8618176B-42CD-43E9-A218-8F797B15E4D0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535DB34-6BA1-42BE-AE04-BEDAFBCAC520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4E51B7-0D2D-4C00-9A2A-D651B8054930}">
      <dgm:prSet phldrT="[Текст]" custT="1"/>
      <dgm:spPr>
        <a:solidFill>
          <a:srgbClr val="66FF33"/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Консалтинг, обучающие семинары для предпринимателей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38844DDA-B622-4CC9-BC7E-AA181030CB2E}" type="parTrans" cxnId="{53339009-5022-4AA8-9281-18806442AAE9}">
      <dgm:prSet/>
      <dgm:spPr/>
      <dgm:t>
        <a:bodyPr/>
        <a:lstStyle/>
        <a:p>
          <a:endParaRPr lang="ru-RU"/>
        </a:p>
      </dgm:t>
    </dgm:pt>
    <dgm:pt modelId="{BE8A9F5A-5E24-465C-A06D-0422435A4D47}" type="sibTrans" cxnId="{53339009-5022-4AA8-9281-18806442AAE9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5E8A8EC8-FD19-4C39-BE72-BFE8165179D1}">
      <dgm:prSet custT="1"/>
      <dgm:spPr>
        <a:solidFill>
          <a:srgbClr val="66FF33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Микрокредитование: </a:t>
          </a:r>
        </a:p>
        <a:p>
          <a:pPr>
            <a:lnSpc>
              <a:spcPct val="100000"/>
            </a:lnSpc>
          </a:pP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- Наличие залога</a:t>
          </a:r>
        </a:p>
        <a:p>
          <a:pPr>
            <a:lnSpc>
              <a:spcPct val="100000"/>
            </a:lnSpc>
          </a:pP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- Отбор кредитодателей</a:t>
          </a:r>
        </a:p>
        <a:p>
          <a:pPr>
            <a:lnSpc>
              <a:spcPct val="100000"/>
            </a:lnSpc>
          </a:pP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- </a:t>
          </a:r>
          <a:r>
            <a:rPr lang="ru-RU" sz="1600" dirty="0" err="1" smtClean="0">
              <a:solidFill>
                <a:srgbClr val="002060"/>
              </a:solidFill>
              <a:latin typeface="Arial Black" pitchFamily="34" charset="0"/>
            </a:rPr>
            <a:t>Микрокредитным</a:t>
          </a: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 организациям средства будут предоставляться по ставке равной средней доходности государственных ценных бумаг, на момент выдачи кредита. </a:t>
          </a:r>
        </a:p>
        <a:p>
          <a:pPr>
            <a:lnSpc>
              <a:spcPct val="90000"/>
            </a:lnSpc>
          </a:pPr>
          <a:endParaRPr lang="ru-RU" sz="1600" dirty="0">
            <a:latin typeface="Arial Black" pitchFamily="34" charset="0"/>
          </a:endParaRPr>
        </a:p>
      </dgm:t>
    </dgm:pt>
    <dgm:pt modelId="{2C53F31B-8C2A-49B5-93D8-E4D607EC0FDB}" type="parTrans" cxnId="{32E17ED7-55F6-4245-8896-84547619B35F}">
      <dgm:prSet/>
      <dgm:spPr/>
      <dgm:t>
        <a:bodyPr/>
        <a:lstStyle/>
        <a:p>
          <a:endParaRPr lang="ru-RU"/>
        </a:p>
      </dgm:t>
    </dgm:pt>
    <dgm:pt modelId="{2DB349A2-1A77-4EF7-8A04-736AA5282692}" type="sibTrans" cxnId="{32E17ED7-55F6-4245-8896-84547619B35F}">
      <dgm:prSet/>
      <dgm:spPr>
        <a:solidFill>
          <a:srgbClr val="0070C0"/>
        </a:solidFill>
      </dgm:spPr>
      <dgm:t>
        <a:bodyPr/>
        <a:lstStyle/>
        <a:p>
          <a:endParaRPr lang="ru-RU"/>
        </a:p>
      </dgm:t>
    </dgm:pt>
    <dgm:pt modelId="{636FA7A4-C56A-453F-846A-29F726A94095}">
      <dgm:prSet custT="1"/>
      <dgm:spPr>
        <a:solidFill>
          <a:srgbClr val="FF0000"/>
        </a:solidFill>
      </dgm:spPr>
      <dgm:t>
        <a:bodyPr/>
        <a:lstStyle/>
        <a:p>
          <a:pPr algn="ctr"/>
          <a:r>
            <a:rPr lang="en-US" sz="2000" dirty="0" smtClean="0">
              <a:solidFill>
                <a:srgbClr val="002060"/>
              </a:solidFill>
              <a:latin typeface="Arial Black" pitchFamily="34" charset="0"/>
            </a:rPr>
            <a:t>II </a:t>
          </a:r>
          <a:endParaRPr lang="ru-RU" sz="2000" dirty="0" smtClean="0">
            <a:solidFill>
              <a:srgbClr val="002060"/>
            </a:solidFill>
            <a:latin typeface="Arial Black" pitchFamily="34" charset="0"/>
          </a:endParaRPr>
        </a:p>
        <a:p>
          <a:pPr algn="ctr"/>
          <a:r>
            <a:rPr lang="ru-RU" sz="2000" dirty="0" smtClean="0">
              <a:solidFill>
                <a:srgbClr val="002060"/>
              </a:solidFill>
              <a:latin typeface="Arial Black" pitchFamily="34" charset="0"/>
            </a:rPr>
            <a:t>ЭТАП</a:t>
          </a:r>
          <a:endParaRPr lang="ru-RU" sz="2000" dirty="0">
            <a:solidFill>
              <a:srgbClr val="002060"/>
            </a:solidFill>
            <a:latin typeface="Arial Black" pitchFamily="34" charset="0"/>
          </a:endParaRPr>
        </a:p>
      </dgm:t>
    </dgm:pt>
    <dgm:pt modelId="{D5BD2F82-0554-4418-BD51-32679034FAAB}" type="parTrans" cxnId="{3FC4E99A-6272-432E-A933-C27527666B01}">
      <dgm:prSet/>
      <dgm:spPr/>
      <dgm:t>
        <a:bodyPr/>
        <a:lstStyle/>
        <a:p>
          <a:endParaRPr lang="ru-RU"/>
        </a:p>
      </dgm:t>
    </dgm:pt>
    <dgm:pt modelId="{D0BC1565-DE4D-4F1A-B49B-AECA306D4BAE}" type="sibTrans" cxnId="{3FC4E99A-6272-432E-A933-C27527666B01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D0E8E3B7-3330-4B9B-AE71-90500D76E9A0}">
      <dgm:prSet/>
      <dgm:spPr/>
      <dgm:t>
        <a:bodyPr/>
        <a:lstStyle/>
        <a:p>
          <a:endParaRPr lang="ru-RU"/>
        </a:p>
      </dgm:t>
    </dgm:pt>
    <dgm:pt modelId="{03A75F7D-1DEB-45A1-8B66-31E4202150E1}" type="parTrans" cxnId="{A67F3191-9891-49E6-8E9E-3AA211D783DB}">
      <dgm:prSet/>
      <dgm:spPr/>
      <dgm:t>
        <a:bodyPr/>
        <a:lstStyle/>
        <a:p>
          <a:endParaRPr lang="ru-RU"/>
        </a:p>
      </dgm:t>
    </dgm:pt>
    <dgm:pt modelId="{B65EA043-BDA4-4002-ACA6-7ED0C1925797}" type="sibTrans" cxnId="{A67F3191-9891-49E6-8E9E-3AA211D783DB}">
      <dgm:prSet/>
      <dgm:spPr/>
      <dgm:t>
        <a:bodyPr/>
        <a:lstStyle/>
        <a:p>
          <a:endParaRPr lang="ru-RU"/>
        </a:p>
      </dgm:t>
    </dgm:pt>
    <dgm:pt modelId="{FE739363-466C-4971-A4AE-A6DF951782A8}" type="pres">
      <dgm:prSet presAssocID="{E535DB34-6BA1-42BE-AE04-BEDAFBCAC52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89E21FC0-EED7-43C6-9BDD-423087FE233D}" type="pres">
      <dgm:prSet presAssocID="{E535DB34-6BA1-42BE-AE04-BEDAFBCAC520}" presName="dot1" presStyleLbl="alignNode1" presStyleIdx="0" presStyleCnt="12" custFlipHor="1" custScaleX="198754" custScaleY="196264" custLinFactX="200000" custLinFactY="-337012" custLinFactNeighborX="257466" custLinFactNeighborY="-400000"/>
      <dgm:spPr/>
    </dgm:pt>
    <dgm:pt modelId="{45AD4C22-4DD7-468B-BAD3-BADE20D63618}" type="pres">
      <dgm:prSet presAssocID="{E535DB34-6BA1-42BE-AE04-BEDAFBCAC520}" presName="dot2" presStyleLbl="alignNode1" presStyleIdx="1" presStyleCnt="12" custLinFactX="2589" custLinFactY="-230155" custLinFactNeighborX="100000" custLinFactNeighborY="-300000"/>
      <dgm:spPr/>
    </dgm:pt>
    <dgm:pt modelId="{5C100093-E0C2-4E01-9FB8-8370B55FE871}" type="pres">
      <dgm:prSet presAssocID="{E535DB34-6BA1-42BE-AE04-BEDAFBCAC520}" presName="dot3" presStyleLbl="alignNode1" presStyleIdx="2" presStyleCnt="12" custLinFactY="-100000" custLinFactNeighborX="-95516" custLinFactNeighborY="-156120"/>
      <dgm:spPr/>
    </dgm:pt>
    <dgm:pt modelId="{37DA5C80-0E59-4566-8502-A2937E173A0C}" type="pres">
      <dgm:prSet presAssocID="{E535DB34-6BA1-42BE-AE04-BEDAFBCAC520}" presName="dot4" presStyleLbl="alignNode1" presStyleIdx="3" presStyleCnt="12" custLinFactX="338817" custLinFactY="-300000" custLinFactNeighborX="400000" custLinFactNeighborY="-324552"/>
      <dgm:spPr/>
    </dgm:pt>
    <dgm:pt modelId="{59072C32-8C59-43BF-BB51-F4F308B68407}" type="pres">
      <dgm:prSet presAssocID="{E535DB34-6BA1-42BE-AE04-BEDAFBCAC520}" presName="dot5" presStyleLbl="alignNode1" presStyleIdx="4" presStyleCnt="12" custLinFactX="300000" custLinFactY="-262145" custLinFactNeighborX="316617" custLinFactNeighborY="-300000"/>
      <dgm:spPr/>
    </dgm:pt>
    <dgm:pt modelId="{0C8AFD0C-F51C-4A48-9737-22F850AB22FC}" type="pres">
      <dgm:prSet presAssocID="{E535DB34-6BA1-42BE-AE04-BEDAFBCAC520}" presName="dotArrow1" presStyleLbl="alignNode1" presStyleIdx="5" presStyleCnt="12" custLinFactX="417207" custLinFactY="-100000" custLinFactNeighborX="500000" custLinFactNeighborY="-199709"/>
      <dgm:spPr/>
    </dgm:pt>
    <dgm:pt modelId="{CF0BFD4D-61BB-45BA-ABA3-82A214D2DD10}" type="pres">
      <dgm:prSet presAssocID="{E535DB34-6BA1-42BE-AE04-BEDAFBCAC520}" presName="dotArrow2" presStyleLbl="alignNode1" presStyleIdx="6" presStyleCnt="12" custLinFactX="427067" custLinFactY="-110280" custLinFactNeighborX="500000" custLinFactNeighborY="-200000"/>
      <dgm:spPr/>
    </dgm:pt>
    <dgm:pt modelId="{3A0B99AC-1B5B-4509-BF0B-BA36B55E6017}" type="pres">
      <dgm:prSet presAssocID="{E535DB34-6BA1-42BE-AE04-BEDAFBCAC520}" presName="dotArrow3" presStyleLbl="alignNode1" presStyleIdx="7" presStyleCnt="12" custScaleX="80347" custScaleY="81520" custLinFactX="426483" custLinFactY="-179468" custLinFactNeighborX="500000" custLinFactNeighborY="-200000"/>
      <dgm:spPr/>
    </dgm:pt>
    <dgm:pt modelId="{008B6FFE-63EF-4341-9DEF-632BCB5A342E}" type="pres">
      <dgm:prSet presAssocID="{E535DB34-6BA1-42BE-AE04-BEDAFBCAC520}" presName="dotArrow4" presStyleLbl="alignNode1" presStyleIdx="8" presStyleCnt="12" custLinFactX="445553" custLinFactY="-110280" custLinFactNeighborX="500000" custLinFactNeighborY="-200000"/>
      <dgm:spPr/>
    </dgm:pt>
    <dgm:pt modelId="{0CE9C261-B127-43D6-87EE-FD8142A147FC}" type="pres">
      <dgm:prSet presAssocID="{E535DB34-6BA1-42BE-AE04-BEDAFBCAC520}" presName="dotArrow5" presStyleLbl="alignNode1" presStyleIdx="9" presStyleCnt="12" custLinFactX="454796" custLinFactY="-100000" custLinFactNeighborX="500000" custLinFactNeighborY="-199709"/>
      <dgm:spPr/>
    </dgm:pt>
    <dgm:pt modelId="{4A2AA15B-FDF6-4F99-862A-1EC2D8E2550F}" type="pres">
      <dgm:prSet presAssocID="{E535DB34-6BA1-42BE-AE04-BEDAFBCAC520}" presName="dotArrow6" presStyleLbl="alignNode1" presStyleIdx="10" presStyleCnt="12" custLinFactX="436310" custLinFactY="-100000" custLinFactNeighborX="500000" custLinFactNeighborY="-159855"/>
      <dgm:spPr/>
    </dgm:pt>
    <dgm:pt modelId="{29D4AE86-615D-4BFC-BB08-80722CBF7377}" type="pres">
      <dgm:prSet presAssocID="{E535DB34-6BA1-42BE-AE04-BEDAFBCAC520}" presName="dotArrow7" presStyleLbl="alignNode1" presStyleIdx="11" presStyleCnt="12" custLinFactX="436310" custLinFactY="-99212" custLinFactNeighborX="500000" custLinFactNeighborY="-100000"/>
      <dgm:spPr/>
    </dgm:pt>
    <dgm:pt modelId="{1E3C839D-FDF8-48B4-87BD-80018B34ED86}" type="pres">
      <dgm:prSet presAssocID="{304E51B7-0D2D-4C00-9A2A-D651B8054930}" presName="parTx1" presStyleLbl="node1" presStyleIdx="0" presStyleCnt="3" custScaleX="126296" custScaleY="173732" custLinFactNeighborX="6112" custLinFactNeighborY="64091"/>
      <dgm:spPr/>
      <dgm:t>
        <a:bodyPr/>
        <a:lstStyle/>
        <a:p>
          <a:endParaRPr lang="ru-RU"/>
        </a:p>
      </dgm:t>
    </dgm:pt>
    <dgm:pt modelId="{083EACEF-7EE8-488D-9E15-7F4DCED45CCF}" type="pres">
      <dgm:prSet presAssocID="{BE8A9F5A-5E24-465C-A06D-0422435A4D47}" presName="picture1" presStyleCnt="0"/>
      <dgm:spPr/>
    </dgm:pt>
    <dgm:pt modelId="{F20E3906-BBD0-4C5F-B4F9-BF88F1AD69D3}" type="pres">
      <dgm:prSet presAssocID="{BE8A9F5A-5E24-465C-A06D-0422435A4D47}" presName="imageRepeatNode" presStyleLbl="fgImgPlace1" presStyleIdx="0" presStyleCnt="3" custScaleX="65043" custScaleY="66996" custLinFactNeighborX="-7440" custLinFactNeighborY="17999"/>
      <dgm:spPr/>
      <dgm:t>
        <a:bodyPr/>
        <a:lstStyle/>
        <a:p>
          <a:endParaRPr lang="ru-RU"/>
        </a:p>
      </dgm:t>
    </dgm:pt>
    <dgm:pt modelId="{C2A53082-6947-4855-9EDB-8B03CF350215}" type="pres">
      <dgm:prSet presAssocID="{5E8A8EC8-FD19-4C39-BE72-BFE8165179D1}" presName="parTx2" presStyleLbl="node1" presStyleIdx="1" presStyleCnt="3" custScaleX="159325" custScaleY="362169" custLinFactNeighborX="63628" custLinFactNeighborY="-15613"/>
      <dgm:spPr/>
      <dgm:t>
        <a:bodyPr/>
        <a:lstStyle/>
        <a:p>
          <a:endParaRPr lang="ru-RU"/>
        </a:p>
      </dgm:t>
    </dgm:pt>
    <dgm:pt modelId="{EAD1B8B4-1822-4396-8147-A235162689B7}" type="pres">
      <dgm:prSet presAssocID="{2DB349A2-1A77-4EF7-8A04-736AA5282692}" presName="picture2" presStyleCnt="0"/>
      <dgm:spPr/>
    </dgm:pt>
    <dgm:pt modelId="{B4CC4FAD-EAC5-4E2E-8166-1EE940A8BC7F}" type="pres">
      <dgm:prSet presAssocID="{2DB349A2-1A77-4EF7-8A04-736AA5282692}" presName="imageRepeatNode" presStyleLbl="fgImgPlace1" presStyleIdx="1" presStyleCnt="3" custScaleX="72544" custScaleY="74169" custLinFactNeighborX="84975" custLinFactNeighborY="-51597"/>
      <dgm:spPr/>
      <dgm:t>
        <a:bodyPr/>
        <a:lstStyle/>
        <a:p>
          <a:endParaRPr lang="ru-RU"/>
        </a:p>
      </dgm:t>
    </dgm:pt>
    <dgm:pt modelId="{4144366A-3140-45CD-86E4-839328EB962E}" type="pres">
      <dgm:prSet presAssocID="{636FA7A4-C56A-453F-846A-29F726A94095}" presName="parTx3" presStyleLbl="node1" presStyleIdx="2" presStyleCnt="3" custScaleX="72504" custScaleY="122197" custLinFactNeighborX="37423" custLinFactNeighborY="-83934"/>
      <dgm:spPr/>
      <dgm:t>
        <a:bodyPr/>
        <a:lstStyle/>
        <a:p>
          <a:endParaRPr lang="ru-RU"/>
        </a:p>
      </dgm:t>
    </dgm:pt>
    <dgm:pt modelId="{A2BA0238-987D-40B2-9185-BE88F3A6C406}" type="pres">
      <dgm:prSet presAssocID="{636FA7A4-C56A-453F-846A-29F726A94095}" presName="desTx3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38A152-2360-491A-A4AA-390F6D0B2D10}" type="pres">
      <dgm:prSet presAssocID="{D0BC1565-DE4D-4F1A-B49B-AECA306D4BAE}" presName="picture3" presStyleCnt="0"/>
      <dgm:spPr/>
    </dgm:pt>
    <dgm:pt modelId="{07ABAA63-8557-4E4D-827C-B11045377530}" type="pres">
      <dgm:prSet presAssocID="{D0BC1565-DE4D-4F1A-B49B-AECA306D4BAE}" presName="imageRepeatNode" presStyleLbl="fgImgPlace1" presStyleIdx="2" presStyleCnt="3" custScaleX="70336" custScaleY="68061" custLinFactNeighborX="99252" custLinFactNeighborY="-37352"/>
      <dgm:spPr/>
      <dgm:t>
        <a:bodyPr/>
        <a:lstStyle/>
        <a:p>
          <a:endParaRPr lang="ru-RU"/>
        </a:p>
      </dgm:t>
    </dgm:pt>
  </dgm:ptLst>
  <dgm:cxnLst>
    <dgm:cxn modelId="{61C86939-75C6-4144-A816-C9AE58E1E519}" type="presOf" srcId="{BE8A9F5A-5E24-465C-A06D-0422435A4D47}" destId="{F20E3906-BBD0-4C5F-B4F9-BF88F1AD69D3}" srcOrd="0" destOrd="0" presId="urn:microsoft.com/office/officeart/2008/layout/AscendingPictureAccentProcess"/>
    <dgm:cxn modelId="{A67F3191-9891-49E6-8E9E-3AA211D783DB}" srcId="{636FA7A4-C56A-453F-846A-29F726A94095}" destId="{D0E8E3B7-3330-4B9B-AE71-90500D76E9A0}" srcOrd="0" destOrd="0" parTransId="{03A75F7D-1DEB-45A1-8B66-31E4202150E1}" sibTransId="{B65EA043-BDA4-4002-ACA6-7ED0C1925797}"/>
    <dgm:cxn modelId="{3FC4E99A-6272-432E-A933-C27527666B01}" srcId="{E535DB34-6BA1-42BE-AE04-BEDAFBCAC520}" destId="{636FA7A4-C56A-453F-846A-29F726A94095}" srcOrd="2" destOrd="0" parTransId="{D5BD2F82-0554-4418-BD51-32679034FAAB}" sibTransId="{D0BC1565-DE4D-4F1A-B49B-AECA306D4BAE}"/>
    <dgm:cxn modelId="{2E2086DA-7256-4BD5-A5FF-8FBD40E65B33}" type="presOf" srcId="{D0BC1565-DE4D-4F1A-B49B-AECA306D4BAE}" destId="{07ABAA63-8557-4E4D-827C-B11045377530}" srcOrd="0" destOrd="0" presId="urn:microsoft.com/office/officeart/2008/layout/AscendingPictureAccentProcess"/>
    <dgm:cxn modelId="{33D86EFE-551D-4381-B552-6CC61D3328CE}" type="presOf" srcId="{636FA7A4-C56A-453F-846A-29F726A94095}" destId="{4144366A-3140-45CD-86E4-839328EB962E}" srcOrd="0" destOrd="0" presId="urn:microsoft.com/office/officeart/2008/layout/AscendingPictureAccentProcess"/>
    <dgm:cxn modelId="{0B796E3D-559B-41F2-BB5C-BE83A2478026}" type="presOf" srcId="{E535DB34-6BA1-42BE-AE04-BEDAFBCAC520}" destId="{FE739363-466C-4971-A4AE-A6DF951782A8}" srcOrd="0" destOrd="0" presId="urn:microsoft.com/office/officeart/2008/layout/AscendingPictureAccentProcess"/>
    <dgm:cxn modelId="{42D898CD-9CB2-458F-A17F-086330B18F3D}" type="presOf" srcId="{2DB349A2-1A77-4EF7-8A04-736AA5282692}" destId="{B4CC4FAD-EAC5-4E2E-8166-1EE940A8BC7F}" srcOrd="0" destOrd="0" presId="urn:microsoft.com/office/officeart/2008/layout/AscendingPictureAccentProcess"/>
    <dgm:cxn modelId="{D63A9856-83AE-48BF-B94E-2FA431829E69}" type="presOf" srcId="{5E8A8EC8-FD19-4C39-BE72-BFE8165179D1}" destId="{C2A53082-6947-4855-9EDB-8B03CF350215}" srcOrd="0" destOrd="0" presId="urn:microsoft.com/office/officeart/2008/layout/AscendingPictureAccentProcess"/>
    <dgm:cxn modelId="{8CDA19C4-8E75-4A2C-943D-1E216BD050D2}" type="presOf" srcId="{304E51B7-0D2D-4C00-9A2A-D651B8054930}" destId="{1E3C839D-FDF8-48B4-87BD-80018B34ED86}" srcOrd="0" destOrd="0" presId="urn:microsoft.com/office/officeart/2008/layout/AscendingPictureAccentProcess"/>
    <dgm:cxn modelId="{32E17ED7-55F6-4245-8896-84547619B35F}" srcId="{E535DB34-6BA1-42BE-AE04-BEDAFBCAC520}" destId="{5E8A8EC8-FD19-4C39-BE72-BFE8165179D1}" srcOrd="1" destOrd="0" parTransId="{2C53F31B-8C2A-49B5-93D8-E4D607EC0FDB}" sibTransId="{2DB349A2-1A77-4EF7-8A04-736AA5282692}"/>
    <dgm:cxn modelId="{5723608A-768D-4AE2-9A64-2F267AD660F6}" type="presOf" srcId="{D0E8E3B7-3330-4B9B-AE71-90500D76E9A0}" destId="{A2BA0238-987D-40B2-9185-BE88F3A6C406}" srcOrd="0" destOrd="0" presId="urn:microsoft.com/office/officeart/2008/layout/AscendingPictureAccentProcess"/>
    <dgm:cxn modelId="{53339009-5022-4AA8-9281-18806442AAE9}" srcId="{E535DB34-6BA1-42BE-AE04-BEDAFBCAC520}" destId="{304E51B7-0D2D-4C00-9A2A-D651B8054930}" srcOrd="0" destOrd="0" parTransId="{38844DDA-B622-4CC9-BC7E-AA181030CB2E}" sibTransId="{BE8A9F5A-5E24-465C-A06D-0422435A4D47}"/>
    <dgm:cxn modelId="{A8026491-355E-492A-BABC-0A3510F41C91}" type="presParOf" srcId="{FE739363-466C-4971-A4AE-A6DF951782A8}" destId="{89E21FC0-EED7-43C6-9BDD-423087FE233D}" srcOrd="0" destOrd="0" presId="urn:microsoft.com/office/officeart/2008/layout/AscendingPictureAccentProcess"/>
    <dgm:cxn modelId="{76502CA3-0893-4FD8-B747-D7297AD64DB9}" type="presParOf" srcId="{FE739363-466C-4971-A4AE-A6DF951782A8}" destId="{45AD4C22-4DD7-468B-BAD3-BADE20D63618}" srcOrd="1" destOrd="0" presId="urn:microsoft.com/office/officeart/2008/layout/AscendingPictureAccentProcess"/>
    <dgm:cxn modelId="{A6475EFF-3B1D-4C98-9418-9B2770C27AE5}" type="presParOf" srcId="{FE739363-466C-4971-A4AE-A6DF951782A8}" destId="{5C100093-E0C2-4E01-9FB8-8370B55FE871}" srcOrd="2" destOrd="0" presId="urn:microsoft.com/office/officeart/2008/layout/AscendingPictureAccentProcess"/>
    <dgm:cxn modelId="{003A965A-D794-4618-A404-EB30B3ED77BB}" type="presParOf" srcId="{FE739363-466C-4971-A4AE-A6DF951782A8}" destId="{37DA5C80-0E59-4566-8502-A2937E173A0C}" srcOrd="3" destOrd="0" presId="urn:microsoft.com/office/officeart/2008/layout/AscendingPictureAccentProcess"/>
    <dgm:cxn modelId="{513B25E6-1CDC-422B-85EC-AA4F6F4C5540}" type="presParOf" srcId="{FE739363-466C-4971-A4AE-A6DF951782A8}" destId="{59072C32-8C59-43BF-BB51-F4F308B68407}" srcOrd="4" destOrd="0" presId="urn:microsoft.com/office/officeart/2008/layout/AscendingPictureAccentProcess"/>
    <dgm:cxn modelId="{DF21C5F3-B21D-4F68-98FC-EB6F4DEBE1E4}" type="presParOf" srcId="{FE739363-466C-4971-A4AE-A6DF951782A8}" destId="{0C8AFD0C-F51C-4A48-9737-22F850AB22FC}" srcOrd="5" destOrd="0" presId="urn:microsoft.com/office/officeart/2008/layout/AscendingPictureAccentProcess"/>
    <dgm:cxn modelId="{A624CCBC-AAE4-4E0A-AA94-9D04AE940A25}" type="presParOf" srcId="{FE739363-466C-4971-A4AE-A6DF951782A8}" destId="{CF0BFD4D-61BB-45BA-ABA3-82A214D2DD10}" srcOrd="6" destOrd="0" presId="urn:microsoft.com/office/officeart/2008/layout/AscendingPictureAccentProcess"/>
    <dgm:cxn modelId="{8890D049-C0A1-4217-B550-A5316C58558F}" type="presParOf" srcId="{FE739363-466C-4971-A4AE-A6DF951782A8}" destId="{3A0B99AC-1B5B-4509-BF0B-BA36B55E6017}" srcOrd="7" destOrd="0" presId="urn:microsoft.com/office/officeart/2008/layout/AscendingPictureAccentProcess"/>
    <dgm:cxn modelId="{C633B402-66D9-4A61-B6CB-1B3183B602D4}" type="presParOf" srcId="{FE739363-466C-4971-A4AE-A6DF951782A8}" destId="{008B6FFE-63EF-4341-9DEF-632BCB5A342E}" srcOrd="8" destOrd="0" presId="urn:microsoft.com/office/officeart/2008/layout/AscendingPictureAccentProcess"/>
    <dgm:cxn modelId="{1035F38E-581D-43CA-8405-1A9AA7FA2A56}" type="presParOf" srcId="{FE739363-466C-4971-A4AE-A6DF951782A8}" destId="{0CE9C261-B127-43D6-87EE-FD8142A147FC}" srcOrd="9" destOrd="0" presId="urn:microsoft.com/office/officeart/2008/layout/AscendingPictureAccentProcess"/>
    <dgm:cxn modelId="{E4C149C4-9ADB-4CA2-B945-A8C12CFE8564}" type="presParOf" srcId="{FE739363-466C-4971-A4AE-A6DF951782A8}" destId="{4A2AA15B-FDF6-4F99-862A-1EC2D8E2550F}" srcOrd="10" destOrd="0" presId="urn:microsoft.com/office/officeart/2008/layout/AscendingPictureAccentProcess"/>
    <dgm:cxn modelId="{05396228-D043-466B-B7EE-62F902E74E01}" type="presParOf" srcId="{FE739363-466C-4971-A4AE-A6DF951782A8}" destId="{29D4AE86-615D-4BFC-BB08-80722CBF7377}" srcOrd="11" destOrd="0" presId="urn:microsoft.com/office/officeart/2008/layout/AscendingPictureAccentProcess"/>
    <dgm:cxn modelId="{8A222202-25A5-40F6-88DF-1290C3645F28}" type="presParOf" srcId="{FE739363-466C-4971-A4AE-A6DF951782A8}" destId="{1E3C839D-FDF8-48B4-87BD-80018B34ED86}" srcOrd="12" destOrd="0" presId="urn:microsoft.com/office/officeart/2008/layout/AscendingPictureAccentProcess"/>
    <dgm:cxn modelId="{A553C2C0-71C2-4041-9483-9D8D502AE98F}" type="presParOf" srcId="{FE739363-466C-4971-A4AE-A6DF951782A8}" destId="{083EACEF-7EE8-488D-9E15-7F4DCED45CCF}" srcOrd="13" destOrd="0" presId="urn:microsoft.com/office/officeart/2008/layout/AscendingPictureAccentProcess"/>
    <dgm:cxn modelId="{B4DC93AC-61E8-4030-A681-BCB7469179FF}" type="presParOf" srcId="{083EACEF-7EE8-488D-9E15-7F4DCED45CCF}" destId="{F20E3906-BBD0-4C5F-B4F9-BF88F1AD69D3}" srcOrd="0" destOrd="0" presId="urn:microsoft.com/office/officeart/2008/layout/AscendingPictureAccentProcess"/>
    <dgm:cxn modelId="{A2FDBC34-2959-4CE6-9403-42D09D6FBB49}" type="presParOf" srcId="{FE739363-466C-4971-A4AE-A6DF951782A8}" destId="{C2A53082-6947-4855-9EDB-8B03CF350215}" srcOrd="14" destOrd="0" presId="urn:microsoft.com/office/officeart/2008/layout/AscendingPictureAccentProcess"/>
    <dgm:cxn modelId="{64977B8F-4AEA-4FD8-8ED2-6AA8DCC324D2}" type="presParOf" srcId="{FE739363-466C-4971-A4AE-A6DF951782A8}" destId="{EAD1B8B4-1822-4396-8147-A235162689B7}" srcOrd="15" destOrd="0" presId="urn:microsoft.com/office/officeart/2008/layout/AscendingPictureAccentProcess"/>
    <dgm:cxn modelId="{DC167A79-C49A-4DAE-9B0F-4E4065338BEB}" type="presParOf" srcId="{EAD1B8B4-1822-4396-8147-A235162689B7}" destId="{B4CC4FAD-EAC5-4E2E-8166-1EE940A8BC7F}" srcOrd="0" destOrd="0" presId="urn:microsoft.com/office/officeart/2008/layout/AscendingPictureAccentProcess"/>
    <dgm:cxn modelId="{3B4BC50E-3500-43A2-B712-F12E2E23A505}" type="presParOf" srcId="{FE739363-466C-4971-A4AE-A6DF951782A8}" destId="{4144366A-3140-45CD-86E4-839328EB962E}" srcOrd="16" destOrd="0" presId="urn:microsoft.com/office/officeart/2008/layout/AscendingPictureAccentProcess"/>
    <dgm:cxn modelId="{E5FA2A0A-F86E-404A-8576-E655623989F9}" type="presParOf" srcId="{FE739363-466C-4971-A4AE-A6DF951782A8}" destId="{A2BA0238-987D-40B2-9185-BE88F3A6C406}" srcOrd="17" destOrd="0" presId="urn:microsoft.com/office/officeart/2008/layout/AscendingPictureAccentProcess"/>
    <dgm:cxn modelId="{9A9C2BAC-63BE-4E56-8F3D-83F42C828837}" type="presParOf" srcId="{FE739363-466C-4971-A4AE-A6DF951782A8}" destId="{D238A152-2360-491A-A4AA-390F6D0B2D10}" srcOrd="18" destOrd="0" presId="urn:microsoft.com/office/officeart/2008/layout/AscendingPictureAccentProcess"/>
    <dgm:cxn modelId="{CD271E51-71AA-4EE4-BD6B-DCFCE5AC48BD}" type="presParOf" srcId="{D238A152-2360-491A-A4AA-390F6D0B2D10}" destId="{07ABAA63-8557-4E4D-827C-B11045377530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0EB5A45-C731-41D1-ADF1-B1444C0EAC1D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06FAB5-757C-434F-B331-B70962C882C4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en-US" sz="2000" dirty="0" smtClean="0">
              <a:solidFill>
                <a:srgbClr val="002060"/>
              </a:solidFill>
              <a:latin typeface="Arial Black" pitchFamily="34" charset="0"/>
            </a:rPr>
            <a:t>III </a:t>
          </a:r>
          <a:r>
            <a:rPr lang="ru-RU" sz="2000" dirty="0" smtClean="0">
              <a:solidFill>
                <a:srgbClr val="002060"/>
              </a:solidFill>
              <a:latin typeface="Arial Black" pitchFamily="34" charset="0"/>
            </a:rPr>
            <a:t>ЭТАП</a:t>
          </a:r>
          <a:endParaRPr lang="ru-RU" sz="2000" dirty="0">
            <a:solidFill>
              <a:srgbClr val="002060"/>
            </a:solidFill>
            <a:latin typeface="Arial Black" pitchFamily="34" charset="0"/>
          </a:endParaRPr>
        </a:p>
      </dgm:t>
    </dgm:pt>
    <dgm:pt modelId="{CD0343CB-A47C-480A-970D-19CF98B13627}" type="parTrans" cxnId="{73A056C0-F587-41AC-9362-E47829263E34}">
      <dgm:prSet/>
      <dgm:spPr/>
      <dgm:t>
        <a:bodyPr/>
        <a:lstStyle/>
        <a:p>
          <a:endParaRPr lang="ru-RU"/>
        </a:p>
      </dgm:t>
    </dgm:pt>
    <dgm:pt modelId="{E128B1B7-8F51-4393-86D9-318953314AE6}" type="sibTrans" cxnId="{73A056C0-F587-41AC-9362-E47829263E34}">
      <dgm:prSet/>
      <dgm:spPr/>
      <dgm:t>
        <a:bodyPr/>
        <a:lstStyle/>
        <a:p>
          <a:endParaRPr lang="ru-RU"/>
        </a:p>
      </dgm:t>
    </dgm:pt>
    <dgm:pt modelId="{E123B0FD-96EA-4F55-B788-799C0336E87B}">
      <dgm:prSet phldrT="[Текст]" custT="1"/>
      <dgm:spPr/>
      <dgm:t>
        <a:bodyPr/>
        <a:lstStyle/>
        <a:p>
          <a:pPr algn="l"/>
          <a:r>
            <a:rPr lang="ru-RU" sz="1600" dirty="0" smtClean="0">
              <a:solidFill>
                <a:srgbClr val="FF0000"/>
              </a:solidFill>
              <a:latin typeface="Arial Black" pitchFamily="34" charset="0"/>
            </a:rPr>
            <a:t>Для участия в переселении устанавливаются следующие критерии:</a:t>
          </a:r>
          <a:endParaRPr lang="ru-RU" sz="1600" dirty="0">
            <a:solidFill>
              <a:srgbClr val="FF0000"/>
            </a:solidFill>
            <a:latin typeface="Arial Black" pitchFamily="34" charset="0"/>
          </a:endParaRPr>
        </a:p>
      </dgm:t>
    </dgm:pt>
    <dgm:pt modelId="{FE7869CD-FB09-438E-8B24-E0C856CD0366}" type="parTrans" cxnId="{ABCD23D1-5F63-4B27-B147-E33633B582BC}">
      <dgm:prSet/>
      <dgm:spPr/>
      <dgm:t>
        <a:bodyPr/>
        <a:lstStyle/>
        <a:p>
          <a:endParaRPr lang="ru-RU"/>
        </a:p>
      </dgm:t>
    </dgm:pt>
    <dgm:pt modelId="{ABB62C6A-3524-4974-9B94-463ECDCD35D3}" type="sibTrans" cxnId="{ABCD23D1-5F63-4B27-B147-E33633B582BC}">
      <dgm:prSet/>
      <dgm:spPr/>
      <dgm:t>
        <a:bodyPr/>
        <a:lstStyle/>
        <a:p>
          <a:endParaRPr lang="ru-RU"/>
        </a:p>
      </dgm:t>
    </dgm:pt>
    <dgm:pt modelId="{8BB96022-957F-45E1-A696-18D91958EA9A}">
      <dgm:prSet phldrT="[Текст]" custT="1"/>
      <dgm:spPr>
        <a:solidFill>
          <a:srgbClr val="FF66CC"/>
        </a:solidFill>
      </dgm:spPr>
      <dgm:t>
        <a:bodyPr/>
        <a:lstStyle/>
        <a:p>
          <a:pPr algn="l">
            <a:spcAft>
              <a:spcPct val="35000"/>
            </a:spcAft>
          </a:pPr>
          <a:endParaRPr lang="ru-RU" sz="1400" dirty="0" smtClean="0">
            <a:solidFill>
              <a:srgbClr val="002060"/>
            </a:solidFill>
            <a:latin typeface="Arial Black" pitchFamily="34" charset="0"/>
          </a:endParaRPr>
        </a:p>
        <a:p>
          <a:pPr algn="l">
            <a:spcAft>
              <a:spcPct val="35000"/>
            </a:spcAft>
          </a:pPr>
          <a:endParaRPr lang="ru-RU" sz="1400" dirty="0" smtClean="0">
            <a:solidFill>
              <a:srgbClr val="002060"/>
            </a:solidFill>
            <a:latin typeface="Arial Black" pitchFamily="34" charset="0"/>
          </a:endParaRPr>
        </a:p>
        <a:p>
          <a:pPr algn="l">
            <a:spcAft>
              <a:spcPct val="35000"/>
            </a:spcAft>
          </a:pPr>
          <a:endParaRPr lang="ru-RU" sz="1400" dirty="0" smtClean="0">
            <a:solidFill>
              <a:srgbClr val="002060"/>
            </a:solidFill>
            <a:latin typeface="Arial Black" pitchFamily="34" charset="0"/>
          </a:endParaRPr>
        </a:p>
        <a:p>
          <a:pPr algn="l">
            <a:spcAft>
              <a:spcPct val="35000"/>
            </a:spcAft>
          </a:pPr>
          <a:endParaRPr lang="ru-RU" sz="1400" dirty="0" smtClean="0">
            <a:solidFill>
              <a:srgbClr val="002060"/>
            </a:solidFill>
            <a:latin typeface="Arial Black" pitchFamily="34" charset="0"/>
          </a:endParaRPr>
        </a:p>
        <a:p>
          <a:pPr algn="l">
            <a:spcAft>
              <a:spcPts val="0"/>
            </a:spcAft>
          </a:pPr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Иметь совокупный месячный доход&lt;прожиточного минимума на каждого проживающего</a:t>
          </a:r>
        </a:p>
        <a:p>
          <a:pPr algn="l">
            <a:spcAft>
              <a:spcPts val="0"/>
            </a:spcAft>
          </a:pPr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члена семьи</a:t>
          </a:r>
        </a:p>
        <a:p>
          <a:pPr algn="l">
            <a:spcAft>
              <a:spcPct val="35000"/>
            </a:spcAft>
          </a:pP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D3135F20-E130-40D6-87B5-55EB60A0C6EF}" type="parTrans" cxnId="{DCF55192-E647-4CA8-B7DA-014B44FCEF30}">
      <dgm:prSet/>
      <dgm:spPr/>
      <dgm:t>
        <a:bodyPr/>
        <a:lstStyle/>
        <a:p>
          <a:endParaRPr lang="ru-RU"/>
        </a:p>
      </dgm:t>
    </dgm:pt>
    <dgm:pt modelId="{A81D8EE8-7469-405B-888A-20830AD3CE21}" type="sibTrans" cxnId="{DCF55192-E647-4CA8-B7DA-014B44FCEF30}">
      <dgm:prSet/>
      <dgm:spPr/>
      <dgm:t>
        <a:bodyPr/>
        <a:lstStyle/>
        <a:p>
          <a:endParaRPr lang="ru-RU"/>
        </a:p>
      </dgm:t>
    </dgm:pt>
    <dgm:pt modelId="{0C9E7AD1-918D-4DF2-B352-3D0539EE08A6}">
      <dgm:prSet custT="1"/>
      <dgm:spPr>
        <a:solidFill>
          <a:srgbClr val="FFFF00"/>
        </a:solidFill>
      </dgm:spPr>
      <dgm:t>
        <a:bodyPr/>
        <a:lstStyle/>
        <a:p>
          <a:pPr algn="l"/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-Проживать в населенных пунктах с низким экономическим потенциалом;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37468119-9658-4081-9068-C21468739113}" type="parTrans" cxnId="{53E8D54B-A64A-443C-B438-D0123DCF16AC}">
      <dgm:prSet/>
      <dgm:spPr/>
      <dgm:t>
        <a:bodyPr/>
        <a:lstStyle/>
        <a:p>
          <a:endParaRPr lang="ru-RU"/>
        </a:p>
      </dgm:t>
    </dgm:pt>
    <dgm:pt modelId="{9422E30C-BF65-4F30-835E-D49EBDFE104A}" type="sibTrans" cxnId="{53E8D54B-A64A-443C-B438-D0123DCF16AC}">
      <dgm:prSet/>
      <dgm:spPr/>
      <dgm:t>
        <a:bodyPr/>
        <a:lstStyle/>
        <a:p>
          <a:endParaRPr lang="ru-RU"/>
        </a:p>
      </dgm:t>
    </dgm:pt>
    <dgm:pt modelId="{70451BDF-97E7-4800-8DBB-1A3B82EE486A}">
      <dgm:prSet phldrT="[Текст]" custT="1"/>
      <dgm:spPr>
        <a:solidFill>
          <a:schemeClr val="bg2">
            <a:lumMod val="75000"/>
          </a:schemeClr>
        </a:solidFill>
      </dgm:spPr>
      <dgm:t>
        <a:bodyPr/>
        <a:lstStyle/>
        <a:p>
          <a:pPr algn="l">
            <a:lnSpc>
              <a:spcPct val="90000"/>
            </a:lnSpc>
            <a:spcAft>
              <a:spcPct val="35000"/>
            </a:spcAft>
          </a:pP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 </a:t>
          </a:r>
        </a:p>
        <a:p>
          <a:pPr algn="ctr">
            <a:lnSpc>
              <a:spcPct val="90000"/>
            </a:lnSpc>
            <a:spcAft>
              <a:spcPct val="35000"/>
            </a:spcAft>
          </a:pPr>
          <a:endParaRPr lang="ru-RU" sz="1600" dirty="0" smtClean="0">
            <a:solidFill>
              <a:srgbClr val="002060"/>
            </a:solidFill>
            <a:latin typeface="Arial Black" pitchFamily="34" charset="0"/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endParaRPr lang="ru-RU" sz="1600" dirty="0" smtClean="0">
            <a:solidFill>
              <a:srgbClr val="002060"/>
            </a:solidFill>
            <a:latin typeface="Arial Black" pitchFamily="34" charset="0"/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endParaRPr lang="ru-RU" sz="1600" dirty="0" smtClean="0">
            <a:solidFill>
              <a:srgbClr val="002060"/>
            </a:solidFill>
            <a:latin typeface="Arial Black" pitchFamily="34" charset="0"/>
          </a:endParaRP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- Участник должен быть из числа самостоятельно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занятого, безработного либо малообеспеченного населения;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-</a:t>
          </a:r>
        </a:p>
        <a:p>
          <a:pPr algn="ctr">
            <a:lnSpc>
              <a:spcPct val="90000"/>
            </a:lnSpc>
            <a:spcAft>
              <a:spcPct val="35000"/>
            </a:spcAft>
          </a:pP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3AC206F1-9D76-499E-9446-9D9A90DBF8A5}" type="sibTrans" cxnId="{BD84C2FA-56CC-4B0C-86D7-BB2728C3AC04}">
      <dgm:prSet/>
      <dgm:spPr/>
      <dgm:t>
        <a:bodyPr/>
        <a:lstStyle/>
        <a:p>
          <a:endParaRPr lang="ru-RU"/>
        </a:p>
      </dgm:t>
    </dgm:pt>
    <dgm:pt modelId="{3447C626-50E8-4D9F-A354-1618F1BDF2AF}" type="parTrans" cxnId="{BD84C2FA-56CC-4B0C-86D7-BB2728C3AC04}">
      <dgm:prSet/>
      <dgm:spPr/>
      <dgm:t>
        <a:bodyPr/>
        <a:lstStyle/>
        <a:p>
          <a:endParaRPr lang="ru-RU"/>
        </a:p>
      </dgm:t>
    </dgm:pt>
    <dgm:pt modelId="{00C9997F-BB9B-4E99-88D1-5434B32024E5}" type="pres">
      <dgm:prSet presAssocID="{30EB5A45-C731-41D1-ADF1-B1444C0EAC1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C6C65A-9630-4286-B5B5-5EDDAC953C00}" type="pres">
      <dgm:prSet presAssocID="{7906FAB5-757C-434F-B331-B70962C882C4}" presName="circle1" presStyleLbl="node1" presStyleIdx="0" presStyleCnt="4"/>
      <dgm:spPr>
        <a:solidFill>
          <a:srgbClr val="66FF33"/>
        </a:solidFill>
      </dgm:spPr>
    </dgm:pt>
    <dgm:pt modelId="{620BA072-554C-42D4-BE1A-10378E66903C}" type="pres">
      <dgm:prSet presAssocID="{7906FAB5-757C-434F-B331-B70962C882C4}" presName="space" presStyleCnt="0"/>
      <dgm:spPr/>
    </dgm:pt>
    <dgm:pt modelId="{C700D8B6-6085-42E1-87F7-3C7F18A1D039}" type="pres">
      <dgm:prSet presAssocID="{7906FAB5-757C-434F-B331-B70962C882C4}" presName="rect1" presStyleLbl="alignAcc1" presStyleIdx="0" presStyleCnt="4" custScaleY="100000" custLinFactNeighborX="909" custLinFactNeighborY="-1028"/>
      <dgm:spPr/>
      <dgm:t>
        <a:bodyPr/>
        <a:lstStyle/>
        <a:p>
          <a:endParaRPr lang="ru-RU"/>
        </a:p>
      </dgm:t>
    </dgm:pt>
    <dgm:pt modelId="{B933F51B-1A6D-447A-8745-9C77B5C373A9}" type="pres">
      <dgm:prSet presAssocID="{70451BDF-97E7-4800-8DBB-1A3B82EE486A}" presName="vertSpace2" presStyleLbl="node1" presStyleIdx="0" presStyleCnt="4"/>
      <dgm:spPr/>
    </dgm:pt>
    <dgm:pt modelId="{BDDEAD5C-2978-4FB6-89FF-E5AF1096605F}" type="pres">
      <dgm:prSet presAssocID="{70451BDF-97E7-4800-8DBB-1A3B82EE486A}" presName="circle2" presStyleLbl="node1" presStyleIdx="1" presStyleCnt="4"/>
      <dgm:spPr>
        <a:solidFill>
          <a:srgbClr val="FFFF00"/>
        </a:solidFill>
      </dgm:spPr>
    </dgm:pt>
    <dgm:pt modelId="{374624FA-30D8-46BB-9104-C541BE570894}" type="pres">
      <dgm:prSet presAssocID="{70451BDF-97E7-4800-8DBB-1A3B82EE486A}" presName="rect2" presStyleLbl="alignAcc1" presStyleIdx="1" presStyleCnt="4" custScaleY="65267" custLinFactNeighborX="1233" custLinFactNeighborY="-14988"/>
      <dgm:spPr/>
      <dgm:t>
        <a:bodyPr/>
        <a:lstStyle/>
        <a:p>
          <a:endParaRPr lang="ru-RU"/>
        </a:p>
      </dgm:t>
    </dgm:pt>
    <dgm:pt modelId="{93C0A50A-256E-4790-BE61-B20DF05846FE}" type="pres">
      <dgm:prSet presAssocID="{8BB96022-957F-45E1-A696-18D91958EA9A}" presName="vertSpace3" presStyleLbl="node1" presStyleIdx="1" presStyleCnt="4"/>
      <dgm:spPr/>
    </dgm:pt>
    <dgm:pt modelId="{72B6F686-6911-4326-9253-032EAD766703}" type="pres">
      <dgm:prSet presAssocID="{8BB96022-957F-45E1-A696-18D91958EA9A}" presName="circle3" presStyleLbl="node1" presStyleIdx="2" presStyleCnt="4"/>
      <dgm:spPr/>
    </dgm:pt>
    <dgm:pt modelId="{01F2CCF3-0A8F-49F1-B81B-404E1CE61E86}" type="pres">
      <dgm:prSet presAssocID="{8BB96022-957F-45E1-A696-18D91958EA9A}" presName="rect3" presStyleLbl="alignAcc1" presStyleIdx="2" presStyleCnt="4" custScaleX="100000" custScaleY="64127" custLinFactNeighborX="961" custLinFactNeighborY="-4577"/>
      <dgm:spPr/>
      <dgm:t>
        <a:bodyPr/>
        <a:lstStyle/>
        <a:p>
          <a:endParaRPr lang="ru-RU"/>
        </a:p>
      </dgm:t>
    </dgm:pt>
    <dgm:pt modelId="{FF256F72-EEF3-4D1F-9729-1322499D5227}" type="pres">
      <dgm:prSet presAssocID="{0C9E7AD1-918D-4DF2-B352-3D0539EE08A6}" presName="vertSpace4" presStyleLbl="node1" presStyleIdx="2" presStyleCnt="4"/>
      <dgm:spPr/>
    </dgm:pt>
    <dgm:pt modelId="{31B0105F-CD41-4496-A1F9-E3B3C0014AAC}" type="pres">
      <dgm:prSet presAssocID="{0C9E7AD1-918D-4DF2-B352-3D0539EE08A6}" presName="circle4" presStyleLbl="node1" presStyleIdx="3" presStyleCnt="4"/>
      <dgm:spPr/>
    </dgm:pt>
    <dgm:pt modelId="{4710B7B1-9D2B-488C-B951-4918AB9EDB48}" type="pres">
      <dgm:prSet presAssocID="{0C9E7AD1-918D-4DF2-B352-3D0539EE08A6}" presName="rect4" presStyleLbl="alignAcc1" presStyleIdx="3" presStyleCnt="4" custLinFactNeighborX="1125" custLinFactNeighborY="59567"/>
      <dgm:spPr/>
      <dgm:t>
        <a:bodyPr/>
        <a:lstStyle/>
        <a:p>
          <a:endParaRPr lang="ru-RU"/>
        </a:p>
      </dgm:t>
    </dgm:pt>
    <dgm:pt modelId="{4C507B94-4B70-4B52-A00E-10400855FC25}" type="pres">
      <dgm:prSet presAssocID="{7906FAB5-757C-434F-B331-B70962C882C4}" presName="rect1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BB4D33-D8E2-474B-AA5C-19685D626EBF}" type="pres">
      <dgm:prSet presAssocID="{7906FAB5-757C-434F-B331-B70962C882C4}" presName="rect1ChTx" presStyleLbl="alignAcc1" presStyleIdx="3" presStyleCnt="4" custScaleX="100000" custScaleY="173672" custLinFactX="-82355" custLinFactY="37485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A987C6-3971-4927-8638-D822714C4CAE}" type="pres">
      <dgm:prSet presAssocID="{70451BDF-97E7-4800-8DBB-1A3B82EE486A}" presName="rect2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16FDE8-5621-4A8E-8CC5-7F03E7AF6C4A}" type="pres">
      <dgm:prSet presAssocID="{70451BDF-97E7-4800-8DBB-1A3B82EE486A}" presName="rect2ChTx" presStyleLbl="alignAcc1" presStyleIdx="3" presStyleCnt="4" custLinFactNeighborX="2310" custLinFactNeighborY="1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E390FE-E002-4B66-A43B-A1FB6CB483C2}" type="pres">
      <dgm:prSet presAssocID="{8BB96022-957F-45E1-A696-18D91958EA9A}" presName="rect3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759E98-A509-4AF1-BEA5-7F27729FD11A}" type="pres">
      <dgm:prSet presAssocID="{8BB96022-957F-45E1-A696-18D91958EA9A}" presName="rect3ChTx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815369-5319-41F8-83E8-24620613D477}" type="pres">
      <dgm:prSet presAssocID="{0C9E7AD1-918D-4DF2-B352-3D0539EE08A6}" presName="rect4ParTx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4573E2-F742-40FF-969B-8B2A93392359}" type="pres">
      <dgm:prSet presAssocID="{0C9E7AD1-918D-4DF2-B352-3D0539EE08A6}" presName="rect4ChTx" presStyleLbl="alignAcc1" presStyleIdx="3" presStyleCnt="4">
        <dgm:presLayoutVars>
          <dgm:bulletEnabled val="1"/>
        </dgm:presLayoutVars>
      </dgm:prSet>
      <dgm:spPr/>
    </dgm:pt>
  </dgm:ptLst>
  <dgm:cxnLst>
    <dgm:cxn modelId="{09F29D24-1200-49DC-9F04-241D80B3D86B}" type="presOf" srcId="{E123B0FD-96EA-4F55-B788-799C0336E87B}" destId="{FDBB4D33-D8E2-474B-AA5C-19685D626EBF}" srcOrd="0" destOrd="0" presId="urn:microsoft.com/office/officeart/2005/8/layout/target3"/>
    <dgm:cxn modelId="{4BB2B4DF-5997-427B-A1FD-678017C68136}" type="presOf" srcId="{7906FAB5-757C-434F-B331-B70962C882C4}" destId="{C700D8B6-6085-42E1-87F7-3C7F18A1D039}" srcOrd="0" destOrd="0" presId="urn:microsoft.com/office/officeart/2005/8/layout/target3"/>
    <dgm:cxn modelId="{53E8D54B-A64A-443C-B438-D0123DCF16AC}" srcId="{30EB5A45-C731-41D1-ADF1-B1444C0EAC1D}" destId="{0C9E7AD1-918D-4DF2-B352-3D0539EE08A6}" srcOrd="3" destOrd="0" parTransId="{37468119-9658-4081-9068-C21468739113}" sibTransId="{9422E30C-BF65-4F30-835E-D49EBDFE104A}"/>
    <dgm:cxn modelId="{A6A4BFE3-5B33-4AC9-8843-1F5D0D89F22F}" type="presOf" srcId="{7906FAB5-757C-434F-B331-B70962C882C4}" destId="{4C507B94-4B70-4B52-A00E-10400855FC25}" srcOrd="1" destOrd="0" presId="urn:microsoft.com/office/officeart/2005/8/layout/target3"/>
    <dgm:cxn modelId="{ABCD23D1-5F63-4B27-B147-E33633B582BC}" srcId="{7906FAB5-757C-434F-B331-B70962C882C4}" destId="{E123B0FD-96EA-4F55-B788-799C0336E87B}" srcOrd="0" destOrd="0" parTransId="{FE7869CD-FB09-438E-8B24-E0C856CD0366}" sibTransId="{ABB62C6A-3524-4974-9B94-463ECDCD35D3}"/>
    <dgm:cxn modelId="{48D7AB39-CFCD-4331-933C-43F2F6A603E8}" type="presOf" srcId="{0C9E7AD1-918D-4DF2-B352-3D0539EE08A6}" destId="{4710B7B1-9D2B-488C-B951-4918AB9EDB48}" srcOrd="0" destOrd="0" presId="urn:microsoft.com/office/officeart/2005/8/layout/target3"/>
    <dgm:cxn modelId="{F777F51B-765C-4B16-A405-4296C40EECDA}" type="presOf" srcId="{30EB5A45-C731-41D1-ADF1-B1444C0EAC1D}" destId="{00C9997F-BB9B-4E99-88D1-5434B32024E5}" srcOrd="0" destOrd="0" presId="urn:microsoft.com/office/officeart/2005/8/layout/target3"/>
    <dgm:cxn modelId="{DCF55192-E647-4CA8-B7DA-014B44FCEF30}" srcId="{30EB5A45-C731-41D1-ADF1-B1444C0EAC1D}" destId="{8BB96022-957F-45E1-A696-18D91958EA9A}" srcOrd="2" destOrd="0" parTransId="{D3135F20-E130-40D6-87B5-55EB60A0C6EF}" sibTransId="{A81D8EE8-7469-405B-888A-20830AD3CE21}"/>
    <dgm:cxn modelId="{E30E8D10-AA1C-4789-9BD5-11025C17DE4B}" type="presOf" srcId="{0C9E7AD1-918D-4DF2-B352-3D0539EE08A6}" destId="{75815369-5319-41F8-83E8-24620613D477}" srcOrd="1" destOrd="0" presId="urn:microsoft.com/office/officeart/2005/8/layout/target3"/>
    <dgm:cxn modelId="{8B963F67-E356-466A-9DC6-9EC3E2A2247C}" type="presOf" srcId="{8BB96022-957F-45E1-A696-18D91958EA9A}" destId="{79E390FE-E002-4B66-A43B-A1FB6CB483C2}" srcOrd="1" destOrd="0" presId="urn:microsoft.com/office/officeart/2005/8/layout/target3"/>
    <dgm:cxn modelId="{A9502931-F7BF-465C-8CB7-45DA129B6662}" type="presOf" srcId="{70451BDF-97E7-4800-8DBB-1A3B82EE486A}" destId="{11A987C6-3971-4927-8638-D822714C4CAE}" srcOrd="1" destOrd="0" presId="urn:microsoft.com/office/officeart/2005/8/layout/target3"/>
    <dgm:cxn modelId="{73A056C0-F587-41AC-9362-E47829263E34}" srcId="{30EB5A45-C731-41D1-ADF1-B1444C0EAC1D}" destId="{7906FAB5-757C-434F-B331-B70962C882C4}" srcOrd="0" destOrd="0" parTransId="{CD0343CB-A47C-480A-970D-19CF98B13627}" sibTransId="{E128B1B7-8F51-4393-86D9-318953314AE6}"/>
    <dgm:cxn modelId="{7C392200-44C2-4175-B8B1-2570FE9C6608}" type="presOf" srcId="{70451BDF-97E7-4800-8DBB-1A3B82EE486A}" destId="{374624FA-30D8-46BB-9104-C541BE570894}" srcOrd="0" destOrd="0" presId="urn:microsoft.com/office/officeart/2005/8/layout/target3"/>
    <dgm:cxn modelId="{BD84C2FA-56CC-4B0C-86D7-BB2728C3AC04}" srcId="{30EB5A45-C731-41D1-ADF1-B1444C0EAC1D}" destId="{70451BDF-97E7-4800-8DBB-1A3B82EE486A}" srcOrd="1" destOrd="0" parTransId="{3447C626-50E8-4D9F-A354-1618F1BDF2AF}" sibTransId="{3AC206F1-9D76-499E-9446-9D9A90DBF8A5}"/>
    <dgm:cxn modelId="{A3481A10-85E2-4BAE-A504-5417BB0D96B0}" type="presOf" srcId="{8BB96022-957F-45E1-A696-18D91958EA9A}" destId="{01F2CCF3-0A8F-49F1-B81B-404E1CE61E86}" srcOrd="0" destOrd="0" presId="urn:microsoft.com/office/officeart/2005/8/layout/target3"/>
    <dgm:cxn modelId="{2D8DE059-E13A-492D-AF84-C34D34A96305}" type="presParOf" srcId="{00C9997F-BB9B-4E99-88D1-5434B32024E5}" destId="{13C6C65A-9630-4286-B5B5-5EDDAC953C00}" srcOrd="0" destOrd="0" presId="urn:microsoft.com/office/officeart/2005/8/layout/target3"/>
    <dgm:cxn modelId="{A0841632-9328-4A85-9F00-E267223A971E}" type="presParOf" srcId="{00C9997F-BB9B-4E99-88D1-5434B32024E5}" destId="{620BA072-554C-42D4-BE1A-10378E66903C}" srcOrd="1" destOrd="0" presId="urn:microsoft.com/office/officeart/2005/8/layout/target3"/>
    <dgm:cxn modelId="{9C750A9B-2954-4ADF-AF35-8A97BB6BB39E}" type="presParOf" srcId="{00C9997F-BB9B-4E99-88D1-5434B32024E5}" destId="{C700D8B6-6085-42E1-87F7-3C7F18A1D039}" srcOrd="2" destOrd="0" presId="urn:microsoft.com/office/officeart/2005/8/layout/target3"/>
    <dgm:cxn modelId="{6AA3E1CA-734E-4DE0-82DE-93D1E5A6C19B}" type="presParOf" srcId="{00C9997F-BB9B-4E99-88D1-5434B32024E5}" destId="{B933F51B-1A6D-447A-8745-9C77B5C373A9}" srcOrd="3" destOrd="0" presId="urn:microsoft.com/office/officeart/2005/8/layout/target3"/>
    <dgm:cxn modelId="{92DD89D8-53F6-43BA-AD39-5635BED07AC3}" type="presParOf" srcId="{00C9997F-BB9B-4E99-88D1-5434B32024E5}" destId="{BDDEAD5C-2978-4FB6-89FF-E5AF1096605F}" srcOrd="4" destOrd="0" presId="urn:microsoft.com/office/officeart/2005/8/layout/target3"/>
    <dgm:cxn modelId="{CD5BA31C-0537-4D95-95C4-4181C8484BBB}" type="presParOf" srcId="{00C9997F-BB9B-4E99-88D1-5434B32024E5}" destId="{374624FA-30D8-46BB-9104-C541BE570894}" srcOrd="5" destOrd="0" presId="urn:microsoft.com/office/officeart/2005/8/layout/target3"/>
    <dgm:cxn modelId="{926F69EA-F0C4-4DDE-8698-A1A5A1A76064}" type="presParOf" srcId="{00C9997F-BB9B-4E99-88D1-5434B32024E5}" destId="{93C0A50A-256E-4790-BE61-B20DF05846FE}" srcOrd="6" destOrd="0" presId="urn:microsoft.com/office/officeart/2005/8/layout/target3"/>
    <dgm:cxn modelId="{127FB777-20BD-491F-B3CE-D4AFC3AF4B3D}" type="presParOf" srcId="{00C9997F-BB9B-4E99-88D1-5434B32024E5}" destId="{72B6F686-6911-4326-9253-032EAD766703}" srcOrd="7" destOrd="0" presId="urn:microsoft.com/office/officeart/2005/8/layout/target3"/>
    <dgm:cxn modelId="{CC2E4CAB-7E13-4F65-896D-C0161607EFBD}" type="presParOf" srcId="{00C9997F-BB9B-4E99-88D1-5434B32024E5}" destId="{01F2CCF3-0A8F-49F1-B81B-404E1CE61E86}" srcOrd="8" destOrd="0" presId="urn:microsoft.com/office/officeart/2005/8/layout/target3"/>
    <dgm:cxn modelId="{AE85FC55-75CB-4286-B3C1-B5E290C6B84D}" type="presParOf" srcId="{00C9997F-BB9B-4E99-88D1-5434B32024E5}" destId="{FF256F72-EEF3-4D1F-9729-1322499D5227}" srcOrd="9" destOrd="0" presId="urn:microsoft.com/office/officeart/2005/8/layout/target3"/>
    <dgm:cxn modelId="{366A5BDE-4C7A-4AA3-973C-618BA113F0B5}" type="presParOf" srcId="{00C9997F-BB9B-4E99-88D1-5434B32024E5}" destId="{31B0105F-CD41-4496-A1F9-E3B3C0014AAC}" srcOrd="10" destOrd="0" presId="urn:microsoft.com/office/officeart/2005/8/layout/target3"/>
    <dgm:cxn modelId="{EE19562E-5D52-40A1-80CB-A44D9410CA66}" type="presParOf" srcId="{00C9997F-BB9B-4E99-88D1-5434B32024E5}" destId="{4710B7B1-9D2B-488C-B951-4918AB9EDB48}" srcOrd="11" destOrd="0" presId="urn:microsoft.com/office/officeart/2005/8/layout/target3"/>
    <dgm:cxn modelId="{5A780792-D9FB-4AC3-AF5E-B1F1BAEC9AE9}" type="presParOf" srcId="{00C9997F-BB9B-4E99-88D1-5434B32024E5}" destId="{4C507B94-4B70-4B52-A00E-10400855FC25}" srcOrd="12" destOrd="0" presId="urn:microsoft.com/office/officeart/2005/8/layout/target3"/>
    <dgm:cxn modelId="{DB58A065-BF3E-4443-8006-20A95E2E29BC}" type="presParOf" srcId="{00C9997F-BB9B-4E99-88D1-5434B32024E5}" destId="{FDBB4D33-D8E2-474B-AA5C-19685D626EBF}" srcOrd="13" destOrd="0" presId="urn:microsoft.com/office/officeart/2005/8/layout/target3"/>
    <dgm:cxn modelId="{32B12C9D-ADCC-4EA9-936F-0E2E8079CF13}" type="presParOf" srcId="{00C9997F-BB9B-4E99-88D1-5434B32024E5}" destId="{11A987C6-3971-4927-8638-D822714C4CAE}" srcOrd="14" destOrd="0" presId="urn:microsoft.com/office/officeart/2005/8/layout/target3"/>
    <dgm:cxn modelId="{D3332D51-B8FE-4DEA-BECF-4C3581DFB215}" type="presParOf" srcId="{00C9997F-BB9B-4E99-88D1-5434B32024E5}" destId="{AD16FDE8-5621-4A8E-8CC5-7F03E7AF6C4A}" srcOrd="15" destOrd="0" presId="urn:microsoft.com/office/officeart/2005/8/layout/target3"/>
    <dgm:cxn modelId="{43218B77-8BA1-4CA3-A3ED-DB3DD0F4DD0E}" type="presParOf" srcId="{00C9997F-BB9B-4E99-88D1-5434B32024E5}" destId="{79E390FE-E002-4B66-A43B-A1FB6CB483C2}" srcOrd="16" destOrd="0" presId="urn:microsoft.com/office/officeart/2005/8/layout/target3"/>
    <dgm:cxn modelId="{95268DAA-EDCC-47D8-8105-5539E78FBDEB}" type="presParOf" srcId="{00C9997F-BB9B-4E99-88D1-5434B32024E5}" destId="{D6759E98-A509-4AF1-BEA5-7F27729FD11A}" srcOrd="17" destOrd="0" presId="urn:microsoft.com/office/officeart/2005/8/layout/target3"/>
    <dgm:cxn modelId="{6CAE8019-AF6D-4B1E-9977-6EEF3F8A00D3}" type="presParOf" srcId="{00C9997F-BB9B-4E99-88D1-5434B32024E5}" destId="{75815369-5319-41F8-83E8-24620613D477}" srcOrd="18" destOrd="0" presId="urn:microsoft.com/office/officeart/2005/8/layout/target3"/>
    <dgm:cxn modelId="{36A99B70-81F4-4EA5-AA99-628741E6AAED}" type="presParOf" srcId="{00C9997F-BB9B-4E99-88D1-5434B32024E5}" destId="{064573E2-F742-40FF-969B-8B2A93392359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FD3E3B-E094-4B20-A72A-96128A9F9872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CF1FB3-FD88-448B-B5C5-76C91ED05114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МОДЕЛИ РЫНКОВ ТРУДА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41071EED-02D6-4F3B-9756-3358E2424802}" type="parTrans" cxnId="{4A31F171-D47F-4F17-B704-34FD6E686C77}">
      <dgm:prSet/>
      <dgm:spPr/>
      <dgm:t>
        <a:bodyPr/>
        <a:lstStyle/>
        <a:p>
          <a:endParaRPr lang="ru-RU"/>
        </a:p>
      </dgm:t>
    </dgm:pt>
    <dgm:pt modelId="{FEA5771B-2676-4817-B422-592B49444C40}" type="sibTrans" cxnId="{4A31F171-D47F-4F17-B704-34FD6E686C77}">
      <dgm:prSet/>
      <dgm:spPr/>
      <dgm:t>
        <a:bodyPr/>
        <a:lstStyle/>
        <a:p>
          <a:endParaRPr lang="ru-RU"/>
        </a:p>
      </dgm:t>
    </dgm:pt>
    <dgm:pt modelId="{7A227C38-A389-45CF-8184-2EB47C6EA402}">
      <dgm:prSet phldrT="[Текст]" custT="1"/>
      <dgm:spPr/>
      <dgm:t>
        <a:bodyPr/>
        <a:lstStyle/>
        <a:p>
          <a:pPr algn="l"/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Суверенитет потребителя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D0086AA2-80FC-4609-83BD-2B4496B81C5C}" type="parTrans" cxnId="{036861B9-0FA0-405C-A78D-1FD1D59117C5}">
      <dgm:prSet/>
      <dgm:spPr/>
      <dgm:t>
        <a:bodyPr/>
        <a:lstStyle/>
        <a:p>
          <a:endParaRPr lang="ru-RU"/>
        </a:p>
      </dgm:t>
    </dgm:pt>
    <dgm:pt modelId="{5976999C-38E6-4959-B268-F62814F196A8}" type="sibTrans" cxnId="{036861B9-0FA0-405C-A78D-1FD1D59117C5}">
      <dgm:prSet/>
      <dgm:spPr/>
      <dgm:t>
        <a:bodyPr/>
        <a:lstStyle/>
        <a:p>
          <a:endParaRPr lang="ru-RU"/>
        </a:p>
      </dgm:t>
    </dgm:pt>
    <dgm:pt modelId="{C674D6B2-D372-49D5-9BEC-5673B628AE95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КЛАССИЧЕСКАЯ МОДЕЛЬ</a:t>
          </a:r>
        </a:p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СВОБОДНОГО РЫНКА</a:t>
          </a:r>
        </a:p>
        <a:p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F13D4589-B765-4007-AA41-BC2B2D7095F9}" type="parTrans" cxnId="{02300C9A-A032-43CB-B39A-EABF83807DF8}">
      <dgm:prSet/>
      <dgm:spPr/>
      <dgm:t>
        <a:bodyPr/>
        <a:lstStyle/>
        <a:p>
          <a:endParaRPr lang="ru-RU"/>
        </a:p>
      </dgm:t>
    </dgm:pt>
    <dgm:pt modelId="{2636DEE6-2085-4074-99AA-8ABD04BFD280}" type="sibTrans" cxnId="{02300C9A-A032-43CB-B39A-EABF83807DF8}">
      <dgm:prSet/>
      <dgm:spPr/>
      <dgm:t>
        <a:bodyPr/>
        <a:lstStyle/>
        <a:p>
          <a:endParaRPr lang="ru-RU"/>
        </a:p>
      </dgm:t>
    </dgm:pt>
    <dgm:pt modelId="{A8E70AB3-32E4-41ED-A29A-23232675E408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50-60-е годы ускоренный рост  производства за счет накопления  капитала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D8CA9072-0980-4C6A-ACDA-2E7A4EB02C53}" type="parTrans" cxnId="{D4589515-1F1A-4008-B086-58D9948C5AAB}">
      <dgm:prSet/>
      <dgm:spPr/>
      <dgm:t>
        <a:bodyPr/>
        <a:lstStyle/>
        <a:p>
          <a:endParaRPr lang="ru-RU"/>
        </a:p>
      </dgm:t>
    </dgm:pt>
    <dgm:pt modelId="{B6943D42-5737-43C0-9E3C-266EEC2CA922}" type="sibTrans" cxnId="{D4589515-1F1A-4008-B086-58D9948C5AAB}">
      <dgm:prSet/>
      <dgm:spPr/>
      <dgm:t>
        <a:bodyPr/>
        <a:lstStyle/>
        <a:p>
          <a:endParaRPr lang="ru-RU"/>
        </a:p>
      </dgm:t>
    </dgm:pt>
    <dgm:pt modelId="{2AF4D413-C778-4C39-8F50-AEAD1EC581BF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МИКРОМОДЕЛЬ</a:t>
          </a:r>
        </a:p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ЦЕНОВОГО РЕГУЛИРОВАНИЯ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8EFC199D-D4F1-46F5-9C7B-768F16093043}" type="parTrans" cxnId="{8085D513-5769-4EAE-B72E-DAFCF571A099}">
      <dgm:prSet/>
      <dgm:spPr/>
      <dgm:t>
        <a:bodyPr/>
        <a:lstStyle/>
        <a:p>
          <a:endParaRPr lang="ru-RU"/>
        </a:p>
      </dgm:t>
    </dgm:pt>
    <dgm:pt modelId="{C685CD6D-C881-466D-AAE8-834CBFEF0EE7}" type="sibTrans" cxnId="{8085D513-5769-4EAE-B72E-DAFCF571A099}">
      <dgm:prSet/>
      <dgm:spPr/>
      <dgm:t>
        <a:bodyPr/>
        <a:lstStyle/>
        <a:p>
          <a:endParaRPr lang="ru-RU"/>
        </a:p>
      </dgm:t>
    </dgm:pt>
    <dgm:pt modelId="{83BC99D2-D0B7-4549-9152-82488A3FBDBA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Минимизация издержек производства за счет выбора оптимальной комбинации цен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7827B71A-3888-4DAE-9C7E-E94432A6A4EB}" type="parTrans" cxnId="{9F265D30-C04F-4897-943E-92DE7377ED19}">
      <dgm:prSet/>
      <dgm:spPr/>
      <dgm:t>
        <a:bodyPr/>
        <a:lstStyle/>
        <a:p>
          <a:endParaRPr lang="ru-RU"/>
        </a:p>
      </dgm:t>
    </dgm:pt>
    <dgm:pt modelId="{0EC1A118-6257-476C-9E4F-0418E0625B46}" type="sibTrans" cxnId="{9F265D30-C04F-4897-943E-92DE7377ED19}">
      <dgm:prSet/>
      <dgm:spPr/>
      <dgm:t>
        <a:bodyPr/>
        <a:lstStyle/>
        <a:p>
          <a:endParaRPr lang="ru-RU"/>
        </a:p>
      </dgm:t>
    </dgm:pt>
    <dgm:pt modelId="{2A91408C-E25E-41C1-885A-EB063B849C0E}">
      <dgm:prSet phldrT="[Текст]" custT="1"/>
      <dgm:spPr/>
      <dgm:t>
        <a:bodyPr/>
        <a:lstStyle/>
        <a:p>
          <a:pPr algn="l"/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0CDCC4D1-BC49-434D-84FB-6E0A8C37DAB2}" type="parTrans" cxnId="{66D61F3F-F48D-46E6-B5FC-A0F356A833FB}">
      <dgm:prSet/>
      <dgm:spPr/>
      <dgm:t>
        <a:bodyPr/>
        <a:lstStyle/>
        <a:p>
          <a:endParaRPr lang="ru-RU"/>
        </a:p>
      </dgm:t>
    </dgm:pt>
    <dgm:pt modelId="{2998390C-142F-4C93-8A19-EDA9519CDF85}" type="sibTrans" cxnId="{66D61F3F-F48D-46E6-B5FC-A0F356A833FB}">
      <dgm:prSet/>
      <dgm:spPr/>
      <dgm:t>
        <a:bodyPr/>
        <a:lstStyle/>
        <a:p>
          <a:endParaRPr lang="ru-RU"/>
        </a:p>
      </dgm:t>
    </dgm:pt>
    <dgm:pt modelId="{6D2304AE-85E0-45F9-956C-2BBC90FDD00F}">
      <dgm:prSet phldrT="[Текст]" custT="1"/>
      <dgm:spPr/>
      <dgm:t>
        <a:bodyPr/>
        <a:lstStyle/>
        <a:p>
          <a:pPr algn="l"/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Совершенная конкуренция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33763A39-6432-463F-89F8-5DD016EC807B}" type="parTrans" cxnId="{8ABD5E47-7B2B-4CB4-8354-27EB91FDD5F4}">
      <dgm:prSet/>
      <dgm:spPr/>
      <dgm:t>
        <a:bodyPr/>
        <a:lstStyle/>
        <a:p>
          <a:endParaRPr lang="ru-RU"/>
        </a:p>
      </dgm:t>
    </dgm:pt>
    <dgm:pt modelId="{6338984C-B26B-4CE3-ADDB-7D025FD6F5C2}" type="sibTrans" cxnId="{8ABD5E47-7B2B-4CB4-8354-27EB91FDD5F4}">
      <dgm:prSet/>
      <dgm:spPr/>
      <dgm:t>
        <a:bodyPr/>
        <a:lstStyle/>
        <a:p>
          <a:endParaRPr lang="ru-RU"/>
        </a:p>
      </dgm:t>
    </dgm:pt>
    <dgm:pt modelId="{8BDDAC17-5889-46F3-8846-7545BC733105}">
      <dgm:prSet phldrT="[Текст]" custT="1"/>
      <dgm:spPr/>
      <dgm:t>
        <a:bodyPr/>
        <a:lstStyle/>
        <a:p>
          <a:pPr algn="l"/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E4DBB3B6-A90A-4467-A022-36333F983CAE}" type="parTrans" cxnId="{332F8B55-347F-4F26-B64A-B05301E9BC06}">
      <dgm:prSet/>
      <dgm:spPr/>
      <dgm:t>
        <a:bodyPr/>
        <a:lstStyle/>
        <a:p>
          <a:endParaRPr lang="ru-RU"/>
        </a:p>
      </dgm:t>
    </dgm:pt>
    <dgm:pt modelId="{3955F5BB-D54B-4C88-8F1C-1FDF5DCDECCB}" type="sibTrans" cxnId="{332F8B55-347F-4F26-B64A-B05301E9BC06}">
      <dgm:prSet/>
      <dgm:spPr/>
      <dgm:t>
        <a:bodyPr/>
        <a:lstStyle/>
        <a:p>
          <a:endParaRPr lang="ru-RU"/>
        </a:p>
      </dgm:t>
    </dgm:pt>
    <dgm:pt modelId="{A9B907E6-96E4-49E4-9FEA-B89F68ED38D8}">
      <dgm:prSet custT="1"/>
      <dgm:spPr/>
      <dgm:t>
        <a:bodyPr/>
        <a:lstStyle/>
        <a:p>
          <a:endParaRPr lang="ru-RU" sz="1200" dirty="0">
            <a:latin typeface="Arial Black" pitchFamily="34" charset="0"/>
          </a:endParaRPr>
        </a:p>
      </dgm:t>
    </dgm:pt>
    <dgm:pt modelId="{78BC04D8-5348-4C2D-856B-414C6CF63D4F}" type="parTrans" cxnId="{6BD25367-E0E6-4EBE-9C01-CEC20FF33185}">
      <dgm:prSet/>
      <dgm:spPr/>
      <dgm:t>
        <a:bodyPr/>
        <a:lstStyle/>
        <a:p>
          <a:endParaRPr lang="ru-RU"/>
        </a:p>
      </dgm:t>
    </dgm:pt>
    <dgm:pt modelId="{91C8712E-7998-4BE3-8902-C54BAD31F867}" type="sibTrans" cxnId="{6BD25367-E0E6-4EBE-9C01-CEC20FF33185}">
      <dgm:prSet/>
      <dgm:spPr/>
      <dgm:t>
        <a:bodyPr/>
        <a:lstStyle/>
        <a:p>
          <a:endParaRPr lang="ru-RU"/>
        </a:p>
      </dgm:t>
    </dgm:pt>
    <dgm:pt modelId="{4A29DA89-69B1-491D-B9EE-4089C5B57121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«Большой промышленный     толчок»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246F5736-B0D5-4FAB-ABD9-78B5CB21DDD7}" type="parTrans" cxnId="{B0687AEA-8A47-4777-B407-319FB61D057F}">
      <dgm:prSet/>
      <dgm:spPr/>
      <dgm:t>
        <a:bodyPr/>
        <a:lstStyle/>
        <a:p>
          <a:endParaRPr lang="ru-RU"/>
        </a:p>
      </dgm:t>
    </dgm:pt>
    <dgm:pt modelId="{717B69DD-286C-4500-8282-D442643094CF}" type="sibTrans" cxnId="{B0687AEA-8A47-4777-B407-319FB61D057F}">
      <dgm:prSet/>
      <dgm:spPr/>
      <dgm:t>
        <a:bodyPr/>
        <a:lstStyle/>
        <a:p>
          <a:endParaRPr lang="ru-RU"/>
        </a:p>
      </dgm:t>
    </dgm:pt>
    <dgm:pt modelId="{39A8A28F-1DB1-40AC-BD33-D4B135EF03A5}">
      <dgm:prSet phldrT="[Текст]" custT="1"/>
      <dgm:spPr/>
      <dgm:t>
        <a:bodyPr/>
        <a:lstStyle/>
        <a:p>
          <a:endParaRPr lang="ru-RU" sz="1200" dirty="0">
            <a:latin typeface="Arial Black" pitchFamily="34" charset="0"/>
          </a:endParaRPr>
        </a:p>
      </dgm:t>
    </dgm:pt>
    <dgm:pt modelId="{7A923FC7-AF66-4427-9075-F56CEA090D5A}" type="parTrans" cxnId="{6119D557-F7AD-4E61-97E6-BDD32AB07CBC}">
      <dgm:prSet/>
      <dgm:spPr/>
      <dgm:t>
        <a:bodyPr/>
        <a:lstStyle/>
        <a:p>
          <a:endParaRPr lang="ru-RU"/>
        </a:p>
      </dgm:t>
    </dgm:pt>
    <dgm:pt modelId="{1DBAA8D5-1A8A-4F3A-AD81-B608FB44F110}" type="sibTrans" cxnId="{6119D557-F7AD-4E61-97E6-BDD32AB07CBC}">
      <dgm:prSet/>
      <dgm:spPr/>
      <dgm:t>
        <a:bodyPr/>
        <a:lstStyle/>
        <a:p>
          <a:endParaRPr lang="ru-RU"/>
        </a:p>
      </dgm:t>
    </dgm:pt>
    <dgm:pt modelId="{E9C39D10-01B3-4307-AFB9-0CDCF29581C6}">
      <dgm:prSet phldrT="[Текст]" custT="1"/>
      <dgm:spPr/>
      <dgm:t>
        <a:bodyPr/>
        <a:lstStyle/>
        <a:p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63D4D637-0FFD-46E2-B9AC-8865F0754E8D}" type="parTrans" cxnId="{0D6F6EFC-87EC-4D4D-B1DC-6ABF7982AAD0}">
      <dgm:prSet/>
      <dgm:spPr/>
      <dgm:t>
        <a:bodyPr/>
        <a:lstStyle/>
        <a:p>
          <a:endParaRPr lang="ru-RU"/>
        </a:p>
      </dgm:t>
    </dgm:pt>
    <dgm:pt modelId="{800B60FE-035C-466C-B651-CA6CA5F2218C}" type="sibTrans" cxnId="{0D6F6EFC-87EC-4D4D-B1DC-6ABF7982AAD0}">
      <dgm:prSet/>
      <dgm:spPr/>
      <dgm:t>
        <a:bodyPr/>
        <a:lstStyle/>
        <a:p>
          <a:endParaRPr lang="ru-RU"/>
        </a:p>
      </dgm:t>
    </dgm:pt>
    <dgm:pt modelId="{2D3B1B48-A47D-461C-9FC6-AB11575B93F2}">
      <dgm:prSet phldrT="[Текст]" custT="1"/>
      <dgm:spPr/>
      <dgm:t>
        <a:bodyPr/>
        <a:lstStyle/>
        <a:p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7E71E860-9DE0-40A7-BC96-085876C2C8C8}" type="parTrans" cxnId="{682B3C92-5305-4327-B8B8-9E469EF6BE42}">
      <dgm:prSet/>
      <dgm:spPr/>
      <dgm:t>
        <a:bodyPr/>
        <a:lstStyle/>
        <a:p>
          <a:endParaRPr lang="ru-RU"/>
        </a:p>
      </dgm:t>
    </dgm:pt>
    <dgm:pt modelId="{26993CFF-EC0E-46FE-B5A8-A8748E567787}" type="sibTrans" cxnId="{682B3C92-5305-4327-B8B8-9E469EF6BE42}">
      <dgm:prSet/>
      <dgm:spPr/>
      <dgm:t>
        <a:bodyPr/>
        <a:lstStyle/>
        <a:p>
          <a:endParaRPr lang="ru-RU"/>
        </a:p>
      </dgm:t>
    </dgm:pt>
    <dgm:pt modelId="{7E763B3C-1B42-4810-BA87-FA35517636F5}">
      <dgm:prSet phldrT="[Текст]" custT="1"/>
      <dgm:spPr/>
      <dgm:t>
        <a:bodyPr/>
        <a:lstStyle/>
        <a:p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C1859D9B-A507-4AE1-BFD9-0E48F5520311}" type="parTrans" cxnId="{47E4FB4D-8178-4C0D-B9D3-68F167CD585C}">
      <dgm:prSet/>
      <dgm:spPr/>
      <dgm:t>
        <a:bodyPr/>
        <a:lstStyle/>
        <a:p>
          <a:endParaRPr lang="ru-RU"/>
        </a:p>
      </dgm:t>
    </dgm:pt>
    <dgm:pt modelId="{B9313D06-ECF8-4D1C-BDD4-3FDF51EA8F63}" type="sibTrans" cxnId="{47E4FB4D-8178-4C0D-B9D3-68F167CD585C}">
      <dgm:prSet/>
      <dgm:spPr/>
      <dgm:t>
        <a:bodyPr/>
        <a:lstStyle/>
        <a:p>
          <a:endParaRPr lang="ru-RU"/>
        </a:p>
      </dgm:t>
    </dgm:pt>
    <dgm:pt modelId="{3A45595D-F1F3-4F9C-98ED-3AF19B2B3073}">
      <dgm:prSet phldrT="[Текст]" custT="1"/>
      <dgm:spPr/>
      <dgm:t>
        <a:bodyPr/>
        <a:lstStyle/>
        <a:p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857FBC9A-E032-4F13-9AEE-429799D150B3}" type="parTrans" cxnId="{06B576BE-603E-4B0E-8733-BE3E4B7F477F}">
      <dgm:prSet/>
      <dgm:spPr/>
      <dgm:t>
        <a:bodyPr/>
        <a:lstStyle/>
        <a:p>
          <a:endParaRPr lang="ru-RU"/>
        </a:p>
      </dgm:t>
    </dgm:pt>
    <dgm:pt modelId="{D3BB9370-5DD0-45F4-AB52-5DF032CE395E}" type="sibTrans" cxnId="{06B576BE-603E-4B0E-8733-BE3E4B7F477F}">
      <dgm:prSet/>
      <dgm:spPr/>
      <dgm:t>
        <a:bodyPr/>
        <a:lstStyle/>
        <a:p>
          <a:endParaRPr lang="ru-RU"/>
        </a:p>
      </dgm:t>
    </dgm:pt>
    <dgm:pt modelId="{B1F1F847-CB44-4FEA-90F0-80DECAAC5B09}">
      <dgm:prSet phldrT="[Текст]" custT="1"/>
      <dgm:spPr/>
      <dgm:t>
        <a:bodyPr/>
        <a:lstStyle/>
        <a:p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79FB51E6-8868-4DA0-8341-660C139D830F}" type="parTrans" cxnId="{DAABBAE1-0D63-4E32-B83A-CEE34D2C2A34}">
      <dgm:prSet/>
      <dgm:spPr/>
      <dgm:t>
        <a:bodyPr/>
        <a:lstStyle/>
        <a:p>
          <a:endParaRPr lang="ru-RU"/>
        </a:p>
      </dgm:t>
    </dgm:pt>
    <dgm:pt modelId="{AE72CE1F-2D62-401C-B444-83108D4F0F50}" type="sibTrans" cxnId="{DAABBAE1-0D63-4E32-B83A-CEE34D2C2A34}">
      <dgm:prSet/>
      <dgm:spPr/>
      <dgm:t>
        <a:bodyPr/>
        <a:lstStyle/>
        <a:p>
          <a:endParaRPr lang="ru-RU"/>
        </a:p>
      </dgm:t>
    </dgm:pt>
    <dgm:pt modelId="{E62432D9-AED5-4C07-B0A2-050397ECCF3C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МАКРОЭКОНО-МИЧЕСКАЯ МОДЕЛЬ «ВЫПУСК-ЗАНЯТОСТЬ»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F11658E3-D57D-4084-BAFE-A6CB57DF107C}" type="sibTrans" cxnId="{38CB1C5C-0A6E-4816-80C0-E5536BEE8DB9}">
      <dgm:prSet/>
      <dgm:spPr/>
      <dgm:t>
        <a:bodyPr/>
        <a:lstStyle/>
        <a:p>
          <a:endParaRPr lang="ru-RU"/>
        </a:p>
      </dgm:t>
    </dgm:pt>
    <dgm:pt modelId="{51FE4F9B-1EE9-40FF-A963-7AAEE4D2BAAC}" type="parTrans" cxnId="{38CB1C5C-0A6E-4816-80C0-E5536BEE8DB9}">
      <dgm:prSet/>
      <dgm:spPr/>
      <dgm:t>
        <a:bodyPr/>
        <a:lstStyle/>
        <a:p>
          <a:endParaRPr lang="ru-RU"/>
        </a:p>
      </dgm:t>
    </dgm:pt>
    <dgm:pt modelId="{4D24295C-39EB-4E71-AEEA-67BECA55D0A0}">
      <dgm:prSet phldrT="[Текст]" custT="1"/>
      <dgm:spPr/>
      <dgm:t>
        <a:bodyPr/>
        <a:lstStyle/>
        <a:p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79CE2A63-FBF8-4D87-8E17-E4AC366E92EA}" type="parTrans" cxnId="{793F6565-9194-43FB-A880-04CBA42CFAE5}">
      <dgm:prSet/>
      <dgm:spPr/>
      <dgm:t>
        <a:bodyPr/>
        <a:lstStyle/>
        <a:p>
          <a:endParaRPr lang="ru-RU"/>
        </a:p>
      </dgm:t>
    </dgm:pt>
    <dgm:pt modelId="{1FFCADE4-0201-494C-BCEA-84227DB21552}" type="sibTrans" cxnId="{793F6565-9194-43FB-A880-04CBA42CFAE5}">
      <dgm:prSet/>
      <dgm:spPr/>
      <dgm:t>
        <a:bodyPr/>
        <a:lstStyle/>
        <a:p>
          <a:endParaRPr lang="ru-RU"/>
        </a:p>
      </dgm:t>
    </dgm:pt>
    <dgm:pt modelId="{2BD041F2-47D9-43CB-9A1C-0AE40E3FE8D0}">
      <dgm:prSet phldrT="[Текст]" custT="1"/>
      <dgm:spPr/>
      <dgm:t>
        <a:bodyPr/>
        <a:lstStyle/>
        <a:p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DCD72AEF-731B-4E77-923B-8C2CD9501E19}" type="parTrans" cxnId="{D96DB0C4-A212-43F8-A9B5-B81C200BFB2C}">
      <dgm:prSet/>
      <dgm:spPr/>
      <dgm:t>
        <a:bodyPr/>
        <a:lstStyle/>
        <a:p>
          <a:endParaRPr lang="ru-RU"/>
        </a:p>
      </dgm:t>
    </dgm:pt>
    <dgm:pt modelId="{377EC902-9FDC-4E0D-95C2-35FE8D96367F}" type="sibTrans" cxnId="{D96DB0C4-A212-43F8-A9B5-B81C200BFB2C}">
      <dgm:prSet/>
      <dgm:spPr/>
      <dgm:t>
        <a:bodyPr/>
        <a:lstStyle/>
        <a:p>
          <a:endParaRPr lang="ru-RU"/>
        </a:p>
      </dgm:t>
    </dgm:pt>
    <dgm:pt modelId="{264A1D6B-8DD3-4D1F-9EB1-E54ADD33BB43}">
      <dgm:prSet phldrT="[Текст]" custT="1"/>
      <dgm:spPr/>
      <dgm:t>
        <a:bodyPr/>
        <a:lstStyle/>
        <a:p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4E5FF3CD-C494-4E30-8F8E-7E92CC8A97B3}" type="parTrans" cxnId="{7DC6B578-4487-4B47-A1D4-0520FDBBCC1A}">
      <dgm:prSet/>
      <dgm:spPr/>
      <dgm:t>
        <a:bodyPr/>
        <a:lstStyle/>
        <a:p>
          <a:endParaRPr lang="ru-RU"/>
        </a:p>
      </dgm:t>
    </dgm:pt>
    <dgm:pt modelId="{599A30EB-416E-413E-905A-2F7FF38AA195}" type="sibTrans" cxnId="{7DC6B578-4487-4B47-A1D4-0520FDBBCC1A}">
      <dgm:prSet/>
      <dgm:spPr/>
      <dgm:t>
        <a:bodyPr/>
        <a:lstStyle/>
        <a:p>
          <a:endParaRPr lang="ru-RU"/>
        </a:p>
      </dgm:t>
    </dgm:pt>
    <dgm:pt modelId="{3ABA2BBE-1548-49AA-A9F0-D2A817BF8985}">
      <dgm:prSet phldrT="[Текст]" custT="1"/>
      <dgm:spPr/>
      <dgm:t>
        <a:bodyPr/>
        <a:lstStyle/>
        <a:p>
          <a:pPr algn="l"/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Анти       монополизм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65D65A7D-F96C-4FA9-A821-1D6B6802EE13}" type="parTrans" cxnId="{7AD1442C-63A8-4BD1-AC51-11DB98B7A341}">
      <dgm:prSet/>
      <dgm:spPr/>
      <dgm:t>
        <a:bodyPr/>
        <a:lstStyle/>
        <a:p>
          <a:endParaRPr lang="ru-RU"/>
        </a:p>
      </dgm:t>
    </dgm:pt>
    <dgm:pt modelId="{376B93CA-68CD-40D5-9E02-BBBB222FA940}" type="sibTrans" cxnId="{7AD1442C-63A8-4BD1-AC51-11DB98B7A341}">
      <dgm:prSet/>
      <dgm:spPr/>
      <dgm:t>
        <a:bodyPr/>
        <a:lstStyle/>
        <a:p>
          <a:endParaRPr lang="ru-RU"/>
        </a:p>
      </dgm:t>
    </dgm:pt>
    <dgm:pt modelId="{5971F9F3-B464-4D8F-AF8D-D5602131ADA5}" type="pres">
      <dgm:prSet presAssocID="{01FD3E3B-E094-4B20-A72A-96128A9F987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880B53-CFB4-4291-A8B5-6C2FC0D195F7}" type="pres">
      <dgm:prSet presAssocID="{01FD3E3B-E094-4B20-A72A-96128A9F9872}" presName="children" presStyleCnt="0"/>
      <dgm:spPr/>
    </dgm:pt>
    <dgm:pt modelId="{CBEB91B9-8974-4819-8489-B7C43C53DEE8}" type="pres">
      <dgm:prSet presAssocID="{01FD3E3B-E094-4B20-A72A-96128A9F9872}" presName="child1group" presStyleCnt="0"/>
      <dgm:spPr/>
    </dgm:pt>
    <dgm:pt modelId="{B9ECE786-9116-4862-9983-93F46EFFBBB2}" type="pres">
      <dgm:prSet presAssocID="{01FD3E3B-E094-4B20-A72A-96128A9F9872}" presName="child1" presStyleLbl="bgAcc1" presStyleIdx="0" presStyleCnt="3" custScaleX="68814" custScaleY="71261" custLinFactX="77456" custLinFactNeighborX="100000" custLinFactNeighborY="-5119"/>
      <dgm:spPr/>
      <dgm:t>
        <a:bodyPr/>
        <a:lstStyle/>
        <a:p>
          <a:endParaRPr lang="ru-RU"/>
        </a:p>
      </dgm:t>
    </dgm:pt>
    <dgm:pt modelId="{830AB57A-3AEE-4EBD-8BA5-D1B89C837630}" type="pres">
      <dgm:prSet presAssocID="{01FD3E3B-E094-4B20-A72A-96128A9F9872}" presName="child1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A3BDF9-BB0F-44ED-9F6F-F49B2D821317}" type="pres">
      <dgm:prSet presAssocID="{01FD3E3B-E094-4B20-A72A-96128A9F9872}" presName="child2group" presStyleCnt="0"/>
      <dgm:spPr/>
    </dgm:pt>
    <dgm:pt modelId="{C5914BEA-BF60-4AB4-9BC2-FB67432B30DE}" type="pres">
      <dgm:prSet presAssocID="{01FD3E3B-E094-4B20-A72A-96128A9F9872}" presName="child2" presStyleLbl="bgAcc1" presStyleIdx="1" presStyleCnt="3" custScaleX="84649" custScaleY="115013" custLinFactY="84088" custLinFactNeighborX="7338" custLinFactNeighborY="100000"/>
      <dgm:spPr/>
      <dgm:t>
        <a:bodyPr/>
        <a:lstStyle/>
        <a:p>
          <a:endParaRPr lang="ru-RU"/>
        </a:p>
      </dgm:t>
    </dgm:pt>
    <dgm:pt modelId="{2F7C8DA7-89F2-41B5-9CEE-C0D7B38903BE}" type="pres">
      <dgm:prSet presAssocID="{01FD3E3B-E094-4B20-A72A-96128A9F9872}" presName="child2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D613CA-A27A-409B-BDF6-1DEFE59B9C85}" type="pres">
      <dgm:prSet presAssocID="{01FD3E3B-E094-4B20-A72A-96128A9F9872}" presName="child4group" presStyleCnt="0"/>
      <dgm:spPr/>
    </dgm:pt>
    <dgm:pt modelId="{DD6C3BD9-4A90-4DBA-9FE8-E42586B511A6}" type="pres">
      <dgm:prSet presAssocID="{01FD3E3B-E094-4B20-A72A-96128A9F9872}" presName="child4" presStyleLbl="bgAcc1" presStyleIdx="2" presStyleCnt="3" custScaleX="77865" custScaleY="116709" custLinFactNeighborX="-11425" custLinFactNeighborY="-30845"/>
      <dgm:spPr/>
      <dgm:t>
        <a:bodyPr/>
        <a:lstStyle/>
        <a:p>
          <a:endParaRPr lang="ru-RU"/>
        </a:p>
      </dgm:t>
    </dgm:pt>
    <dgm:pt modelId="{17B9C8A8-4385-4025-B89E-1AA7A3610F80}" type="pres">
      <dgm:prSet presAssocID="{01FD3E3B-E094-4B20-A72A-96128A9F9872}" presName="child4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FC4150-4138-4945-AACF-EFDD99CCFECF}" type="pres">
      <dgm:prSet presAssocID="{01FD3E3B-E094-4B20-A72A-96128A9F9872}" presName="childPlaceholder" presStyleCnt="0"/>
      <dgm:spPr/>
    </dgm:pt>
    <dgm:pt modelId="{5DB07925-8C7E-4611-AE69-B9792EFA019A}" type="pres">
      <dgm:prSet presAssocID="{01FD3E3B-E094-4B20-A72A-96128A9F9872}" presName="circle" presStyleCnt="0"/>
      <dgm:spPr/>
    </dgm:pt>
    <dgm:pt modelId="{2458357A-7057-4977-A419-A2672F285B44}" type="pres">
      <dgm:prSet presAssocID="{01FD3E3B-E094-4B20-A72A-96128A9F9872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7D64C0-AF86-4AF6-A850-7BC3E6F27A62}" type="pres">
      <dgm:prSet presAssocID="{01FD3E3B-E094-4B20-A72A-96128A9F9872}" presName="quadrant2" presStyleLbl="node1" presStyleIdx="1" presStyleCnt="4" custScaleX="95275" custScaleY="99485" custLinFactNeighborX="-5570" custLinFactNeighborY="37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CB3342-D068-4E8B-835A-578718C1F6F9}" type="pres">
      <dgm:prSet presAssocID="{01FD3E3B-E094-4B20-A72A-96128A9F9872}" presName="quadrant3" presStyleLbl="node1" presStyleIdx="2" presStyleCnt="4" custScaleX="93834" custLinFactNeighborX="-5581" custLinFactNeighborY="27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6EF621-244E-4DC7-9720-64B508C9398D}" type="pres">
      <dgm:prSet presAssocID="{01FD3E3B-E094-4B20-A72A-96128A9F9872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F10E05-0742-4563-A4AC-27F063513690}" type="pres">
      <dgm:prSet presAssocID="{01FD3E3B-E094-4B20-A72A-96128A9F9872}" presName="quadrantPlaceholder" presStyleCnt="0"/>
      <dgm:spPr/>
    </dgm:pt>
    <dgm:pt modelId="{F6797CB5-38D7-4E73-B661-51C99434B108}" type="pres">
      <dgm:prSet presAssocID="{01FD3E3B-E094-4B20-A72A-96128A9F9872}" presName="center1" presStyleLbl="fgShp" presStyleIdx="0" presStyleCnt="2" custLinFactX="165484" custLinFactNeighborX="200000" custLinFactNeighborY="-10987"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endParaRPr lang="ru-RU"/>
        </a:p>
      </dgm:t>
    </dgm:pt>
    <dgm:pt modelId="{6DC29DC5-0769-4E9D-A478-4B3D15ACFDCB}" type="pres">
      <dgm:prSet presAssocID="{01FD3E3B-E094-4B20-A72A-96128A9F9872}" presName="center2" presStyleLbl="fgShp" presStyleIdx="1" presStyleCnt="2" custLinFactX="172507" custLinFactNeighborX="200000" custLinFactNeighborY="-97906"/>
      <dgm:spPr>
        <a:solidFill>
          <a:schemeClr val="bg1"/>
        </a:solidFill>
        <a:ln>
          <a:solidFill>
            <a:schemeClr val="bg1"/>
          </a:solidFill>
        </a:ln>
      </dgm:spPr>
      <dgm:t>
        <a:bodyPr/>
        <a:lstStyle/>
        <a:p>
          <a:endParaRPr lang="ru-RU"/>
        </a:p>
      </dgm:t>
    </dgm:pt>
  </dgm:ptLst>
  <dgm:cxnLst>
    <dgm:cxn modelId="{BF32FC85-F659-4E43-9E2C-FB6D8CD64399}" type="presOf" srcId="{3A45595D-F1F3-4F9C-98ED-3AF19B2B3073}" destId="{17B9C8A8-4385-4025-B89E-1AA7A3610F80}" srcOrd="1" destOrd="2" presId="urn:microsoft.com/office/officeart/2005/8/layout/cycle4"/>
    <dgm:cxn modelId="{8085D513-5769-4EAE-B72E-DAFCF571A099}" srcId="{01FD3E3B-E094-4B20-A72A-96128A9F9872}" destId="{2AF4D413-C778-4C39-8F50-AEAD1EC581BF}" srcOrd="3" destOrd="0" parTransId="{8EFC199D-D4F1-46F5-9C7B-768F16093043}" sibTransId="{C685CD6D-C881-466D-AAE8-834CBFEF0EE7}"/>
    <dgm:cxn modelId="{B3FEEE45-49DD-4CCC-BA63-0FDC51F16718}" type="presOf" srcId="{01FD3E3B-E094-4B20-A72A-96128A9F9872}" destId="{5971F9F3-B464-4D8F-AF8D-D5602131ADA5}" srcOrd="0" destOrd="0" presId="urn:microsoft.com/office/officeart/2005/8/layout/cycle4"/>
    <dgm:cxn modelId="{D96DB0C4-A212-43F8-A9B5-B81C200BFB2C}" srcId="{C674D6B2-D372-49D5-9BEC-5673B628AE95}" destId="{2BD041F2-47D9-43CB-9A1C-0AE40E3FE8D0}" srcOrd="1" destOrd="0" parTransId="{DCD72AEF-731B-4E77-923B-8C2CD9501E19}" sibTransId="{377EC902-9FDC-4E0D-95C2-35FE8D96367F}"/>
    <dgm:cxn modelId="{593CD840-25D2-4729-8904-078DA6CC275B}" type="presOf" srcId="{83BC99D2-D0B7-4549-9152-82488A3FBDBA}" destId="{17B9C8A8-4385-4025-B89E-1AA7A3610F80}" srcOrd="1" destOrd="0" presId="urn:microsoft.com/office/officeart/2005/8/layout/cycle4"/>
    <dgm:cxn modelId="{1C7BA50B-2F4B-4525-953E-84DD1A200052}" type="presOf" srcId="{B1F1F847-CB44-4FEA-90F0-80DECAAC5B09}" destId="{17B9C8A8-4385-4025-B89E-1AA7A3610F80}" srcOrd="1" destOrd="1" presId="urn:microsoft.com/office/officeart/2005/8/layout/cycle4"/>
    <dgm:cxn modelId="{8ABD5E47-7B2B-4CB4-8354-27EB91FDD5F4}" srcId="{3BCF1FB3-FD88-448B-B5C5-76C91ED05114}" destId="{6D2304AE-85E0-45F9-956C-2BBC90FDD00F}" srcOrd="1" destOrd="0" parTransId="{33763A39-6432-463F-89F8-5DD016EC807B}" sibTransId="{6338984C-B26B-4CE3-ADDB-7D025FD6F5C2}"/>
    <dgm:cxn modelId="{332F8B55-347F-4F26-B64A-B05301E9BC06}" srcId="{3BCF1FB3-FD88-448B-B5C5-76C91ED05114}" destId="{8BDDAC17-5889-46F3-8846-7545BC733105}" srcOrd="3" destOrd="0" parTransId="{E4DBB3B6-A90A-4467-A022-36333F983CAE}" sibTransId="{3955F5BB-D54B-4C88-8F1C-1FDF5DCDECCB}"/>
    <dgm:cxn modelId="{664C1AE0-1854-4AC7-932C-AB70EF16EFEF}" type="presOf" srcId="{4A29DA89-69B1-491D-B9EE-4089C5B57121}" destId="{2F7C8DA7-89F2-41B5-9CEE-C0D7B38903BE}" srcOrd="1" destOrd="4" presId="urn:microsoft.com/office/officeart/2005/8/layout/cycle4"/>
    <dgm:cxn modelId="{10DB8A01-381B-4851-968D-D3A270EEA190}" type="presOf" srcId="{8BDDAC17-5889-46F3-8846-7545BC733105}" destId="{830AB57A-3AEE-4EBD-8BA5-D1B89C837630}" srcOrd="1" destOrd="3" presId="urn:microsoft.com/office/officeart/2005/8/layout/cycle4"/>
    <dgm:cxn modelId="{1F04DDBD-342F-434F-B94A-D01F936B5385}" type="presOf" srcId="{7A227C38-A389-45CF-8184-2EB47C6EA402}" destId="{830AB57A-3AEE-4EBD-8BA5-D1B89C837630}" srcOrd="1" destOrd="0" presId="urn:microsoft.com/office/officeart/2005/8/layout/cycle4"/>
    <dgm:cxn modelId="{47E4FB4D-8178-4C0D-B9D3-68F167CD585C}" srcId="{2AF4D413-C778-4C39-8F50-AEAD1EC581BF}" destId="{7E763B3C-1B42-4810-BA87-FA35517636F5}" srcOrd="3" destOrd="0" parTransId="{C1859D9B-A507-4AE1-BFD9-0E48F5520311}" sibTransId="{B9313D06-ECF8-4D1C-BDD4-3FDF51EA8F63}"/>
    <dgm:cxn modelId="{7E0194C7-4293-4514-8127-D20D337E2952}" type="presOf" srcId="{3ABA2BBE-1548-49AA-A9F0-D2A817BF8985}" destId="{B9ECE786-9116-4862-9983-93F46EFFBBB2}" srcOrd="0" destOrd="2" presId="urn:microsoft.com/office/officeart/2005/8/layout/cycle4"/>
    <dgm:cxn modelId="{2FE06D1F-D0E1-4F38-98F1-7C12AB4BA0BE}" type="presOf" srcId="{B1F1F847-CB44-4FEA-90F0-80DECAAC5B09}" destId="{DD6C3BD9-4A90-4DBA-9FE8-E42586B511A6}" srcOrd="0" destOrd="1" presId="urn:microsoft.com/office/officeart/2005/8/layout/cycle4"/>
    <dgm:cxn modelId="{EA2E5378-8C00-42CD-BA6F-F3B4FA6DB465}" type="presOf" srcId="{2D3B1B48-A47D-461C-9FC6-AB11575B93F2}" destId="{17B9C8A8-4385-4025-B89E-1AA7A3610F80}" srcOrd="1" destOrd="4" presId="urn:microsoft.com/office/officeart/2005/8/layout/cycle4"/>
    <dgm:cxn modelId="{A4DAA0E1-B026-4C4B-84B6-A6A7659E3256}" type="presOf" srcId="{2A91408C-E25E-41C1-885A-EB063B849C0E}" destId="{B9ECE786-9116-4862-9983-93F46EFFBBB2}" srcOrd="0" destOrd="4" presId="urn:microsoft.com/office/officeart/2005/8/layout/cycle4"/>
    <dgm:cxn modelId="{02300C9A-A032-43CB-B39A-EABF83807DF8}" srcId="{01FD3E3B-E094-4B20-A72A-96128A9F9872}" destId="{C674D6B2-D372-49D5-9BEC-5673B628AE95}" srcOrd="1" destOrd="0" parTransId="{F13D4589-B765-4007-AA41-BC2B2D7095F9}" sibTransId="{2636DEE6-2085-4074-99AA-8ABD04BFD280}"/>
    <dgm:cxn modelId="{BCFD0937-CB03-44D0-9B0F-F0CAAA456B94}" type="presOf" srcId="{A9B907E6-96E4-49E4-9FEA-B89F68ED38D8}" destId="{C5914BEA-BF60-4AB4-9BC2-FB67432B30DE}" srcOrd="0" destOrd="6" presId="urn:microsoft.com/office/officeart/2005/8/layout/cycle4"/>
    <dgm:cxn modelId="{89EC9EF4-D26B-4D6B-AF0D-653E6C1A3C10}" type="presOf" srcId="{3ABA2BBE-1548-49AA-A9F0-D2A817BF8985}" destId="{830AB57A-3AEE-4EBD-8BA5-D1B89C837630}" srcOrd="1" destOrd="2" presId="urn:microsoft.com/office/officeart/2005/8/layout/cycle4"/>
    <dgm:cxn modelId="{6688BBCE-7394-403A-A2CB-38BFC0AF84EE}" type="presOf" srcId="{4A29DA89-69B1-491D-B9EE-4089C5B57121}" destId="{C5914BEA-BF60-4AB4-9BC2-FB67432B30DE}" srcOrd="0" destOrd="4" presId="urn:microsoft.com/office/officeart/2005/8/layout/cycle4"/>
    <dgm:cxn modelId="{B4CA163A-C51C-4FE3-971C-D9B583EC1E0D}" type="presOf" srcId="{264A1D6B-8DD3-4D1F-9EB1-E54ADD33BB43}" destId="{2F7C8DA7-89F2-41B5-9CEE-C0D7B38903BE}" srcOrd="1" destOrd="2" presId="urn:microsoft.com/office/officeart/2005/8/layout/cycle4"/>
    <dgm:cxn modelId="{8A1D30B7-51D9-4665-B506-86FC7B9D789C}" type="presOf" srcId="{83BC99D2-D0B7-4549-9152-82488A3FBDBA}" destId="{DD6C3BD9-4A90-4DBA-9FE8-E42586B511A6}" srcOrd="0" destOrd="0" presId="urn:microsoft.com/office/officeart/2005/8/layout/cycle4"/>
    <dgm:cxn modelId="{8D79B89A-5E99-470E-B910-F274A1F71F74}" type="presOf" srcId="{4D24295C-39EB-4E71-AEEA-67BECA55D0A0}" destId="{C5914BEA-BF60-4AB4-9BC2-FB67432B30DE}" srcOrd="0" destOrd="0" presId="urn:microsoft.com/office/officeart/2005/8/layout/cycle4"/>
    <dgm:cxn modelId="{6119D557-F7AD-4E61-97E6-BDD32AB07CBC}" srcId="{C674D6B2-D372-49D5-9BEC-5673B628AE95}" destId="{39A8A28F-1DB1-40AC-BD33-D4B135EF03A5}" srcOrd="5" destOrd="0" parTransId="{7A923FC7-AF66-4427-9075-F56CEA090D5A}" sibTransId="{1DBAA8D5-1A8A-4F3A-AD81-B608FB44F110}"/>
    <dgm:cxn modelId="{070FBAF5-B7F4-44F5-BF8E-2516E859B1F2}" type="presOf" srcId="{7E763B3C-1B42-4810-BA87-FA35517636F5}" destId="{17B9C8A8-4385-4025-B89E-1AA7A3610F80}" srcOrd="1" destOrd="3" presId="urn:microsoft.com/office/officeart/2005/8/layout/cycle4"/>
    <dgm:cxn modelId="{34B84393-7790-4562-A37A-FFED3D9EA586}" type="presOf" srcId="{C674D6B2-D372-49D5-9BEC-5673B628AE95}" destId="{167D64C0-AF86-4AF6-A850-7BC3E6F27A62}" srcOrd="0" destOrd="0" presId="urn:microsoft.com/office/officeart/2005/8/layout/cycle4"/>
    <dgm:cxn modelId="{8802EA51-8D85-42D0-A040-BBABDA91798A}" type="presOf" srcId="{E62432D9-AED5-4C07-B0A2-050397ECCF3C}" destId="{6BCB3342-D068-4E8B-835A-578718C1F6F9}" srcOrd="0" destOrd="0" presId="urn:microsoft.com/office/officeart/2005/8/layout/cycle4"/>
    <dgm:cxn modelId="{06B576BE-603E-4B0E-8733-BE3E4B7F477F}" srcId="{2AF4D413-C778-4C39-8F50-AEAD1EC581BF}" destId="{3A45595D-F1F3-4F9C-98ED-3AF19B2B3073}" srcOrd="2" destOrd="0" parTransId="{857FBC9A-E032-4F13-9AEE-429799D150B3}" sibTransId="{D3BB9370-5DD0-45F4-AB52-5DF032CE395E}"/>
    <dgm:cxn modelId="{38CB1C5C-0A6E-4816-80C0-E5536BEE8DB9}" srcId="{01FD3E3B-E094-4B20-A72A-96128A9F9872}" destId="{E62432D9-AED5-4C07-B0A2-050397ECCF3C}" srcOrd="2" destOrd="0" parTransId="{51FE4F9B-1EE9-40FF-A963-7AAEE4D2BAAC}" sibTransId="{F11658E3-D57D-4084-BAFE-A6CB57DF107C}"/>
    <dgm:cxn modelId="{279617A9-1348-499B-94F9-93B9E6492C41}" type="presOf" srcId="{E9C39D10-01B3-4307-AFB9-0CDCF29581C6}" destId="{DD6C3BD9-4A90-4DBA-9FE8-E42586B511A6}" srcOrd="0" destOrd="5" presId="urn:microsoft.com/office/officeart/2005/8/layout/cycle4"/>
    <dgm:cxn modelId="{560446BE-6803-41A5-B71D-DF5773DF1F42}" type="presOf" srcId="{3BCF1FB3-FD88-448B-B5C5-76C91ED05114}" destId="{2458357A-7057-4977-A419-A2672F285B44}" srcOrd="0" destOrd="0" presId="urn:microsoft.com/office/officeart/2005/8/layout/cycle4"/>
    <dgm:cxn modelId="{682B3C92-5305-4327-B8B8-9E469EF6BE42}" srcId="{2AF4D413-C778-4C39-8F50-AEAD1EC581BF}" destId="{2D3B1B48-A47D-461C-9FC6-AB11575B93F2}" srcOrd="4" destOrd="0" parTransId="{7E71E860-9DE0-40A7-BC96-085876C2C8C8}" sibTransId="{26993CFF-EC0E-46FE-B5A8-A8748E567787}"/>
    <dgm:cxn modelId="{036861B9-0FA0-405C-A78D-1FD1D59117C5}" srcId="{3BCF1FB3-FD88-448B-B5C5-76C91ED05114}" destId="{7A227C38-A389-45CF-8184-2EB47C6EA402}" srcOrd="0" destOrd="0" parTransId="{D0086AA2-80FC-4609-83BD-2B4496B81C5C}" sibTransId="{5976999C-38E6-4959-B268-F62814F196A8}"/>
    <dgm:cxn modelId="{0B2D12E4-C94D-4334-ADB3-FE98091B4FA1}" type="presOf" srcId="{4D24295C-39EB-4E71-AEEA-67BECA55D0A0}" destId="{2F7C8DA7-89F2-41B5-9CEE-C0D7B38903BE}" srcOrd="1" destOrd="0" presId="urn:microsoft.com/office/officeart/2005/8/layout/cycle4"/>
    <dgm:cxn modelId="{6BD25367-E0E6-4EBE-9C01-CEC20FF33185}" srcId="{C674D6B2-D372-49D5-9BEC-5673B628AE95}" destId="{A9B907E6-96E4-49E4-9FEA-B89F68ED38D8}" srcOrd="6" destOrd="0" parTransId="{78BC04D8-5348-4C2D-856B-414C6CF63D4F}" sibTransId="{91C8712E-7998-4BE3-8902-C54BAD31F867}"/>
    <dgm:cxn modelId="{D4589515-1F1A-4008-B086-58D9948C5AAB}" srcId="{C674D6B2-D372-49D5-9BEC-5673B628AE95}" destId="{A8E70AB3-32E4-41ED-A29A-23232675E408}" srcOrd="3" destOrd="0" parTransId="{D8CA9072-0980-4C6A-ACDA-2E7A4EB02C53}" sibTransId="{B6943D42-5737-43C0-9E3C-266EEC2CA922}"/>
    <dgm:cxn modelId="{45D728DD-C063-4224-A093-E19F4F59E7AE}" type="presOf" srcId="{264A1D6B-8DD3-4D1F-9EB1-E54ADD33BB43}" destId="{C5914BEA-BF60-4AB4-9BC2-FB67432B30DE}" srcOrd="0" destOrd="2" presId="urn:microsoft.com/office/officeart/2005/8/layout/cycle4"/>
    <dgm:cxn modelId="{55A63229-40EB-4B41-A30A-412203324639}" type="presOf" srcId="{A8E70AB3-32E4-41ED-A29A-23232675E408}" destId="{2F7C8DA7-89F2-41B5-9CEE-C0D7B38903BE}" srcOrd="1" destOrd="3" presId="urn:microsoft.com/office/officeart/2005/8/layout/cycle4"/>
    <dgm:cxn modelId="{0AE2F750-DC2B-427F-8CD0-D45EC740CB09}" type="presOf" srcId="{2AF4D413-C778-4C39-8F50-AEAD1EC581BF}" destId="{866EF621-244E-4DC7-9720-64B508C9398D}" srcOrd="0" destOrd="0" presId="urn:microsoft.com/office/officeart/2005/8/layout/cycle4"/>
    <dgm:cxn modelId="{E8A61CA9-4E05-4FB8-826C-4562615FAE37}" type="presOf" srcId="{A8E70AB3-32E4-41ED-A29A-23232675E408}" destId="{C5914BEA-BF60-4AB4-9BC2-FB67432B30DE}" srcOrd="0" destOrd="3" presId="urn:microsoft.com/office/officeart/2005/8/layout/cycle4"/>
    <dgm:cxn modelId="{D9AF6C68-925F-4532-AE49-77A3EF048E36}" type="presOf" srcId="{7A227C38-A389-45CF-8184-2EB47C6EA402}" destId="{B9ECE786-9116-4862-9983-93F46EFFBBB2}" srcOrd="0" destOrd="0" presId="urn:microsoft.com/office/officeart/2005/8/layout/cycle4"/>
    <dgm:cxn modelId="{AB1D2DA9-7F8A-40C2-A3BF-D70B9A565744}" type="presOf" srcId="{39A8A28F-1DB1-40AC-BD33-D4B135EF03A5}" destId="{2F7C8DA7-89F2-41B5-9CEE-C0D7B38903BE}" srcOrd="1" destOrd="5" presId="urn:microsoft.com/office/officeart/2005/8/layout/cycle4"/>
    <dgm:cxn modelId="{A52687FC-A6B3-4AD9-AAC6-63B14BC1679F}" type="presOf" srcId="{39A8A28F-1DB1-40AC-BD33-D4B135EF03A5}" destId="{C5914BEA-BF60-4AB4-9BC2-FB67432B30DE}" srcOrd="0" destOrd="5" presId="urn:microsoft.com/office/officeart/2005/8/layout/cycle4"/>
    <dgm:cxn modelId="{875458C0-B2C0-4113-BA3E-1A26431C1483}" type="presOf" srcId="{3A45595D-F1F3-4F9C-98ED-3AF19B2B3073}" destId="{DD6C3BD9-4A90-4DBA-9FE8-E42586B511A6}" srcOrd="0" destOrd="2" presId="urn:microsoft.com/office/officeart/2005/8/layout/cycle4"/>
    <dgm:cxn modelId="{66D61F3F-F48D-46E6-B5FC-A0F356A833FB}" srcId="{3BCF1FB3-FD88-448B-B5C5-76C91ED05114}" destId="{2A91408C-E25E-41C1-885A-EB063B849C0E}" srcOrd="4" destOrd="0" parTransId="{0CDCC4D1-BC49-434D-84FB-6E0A8C37DAB2}" sibTransId="{2998390C-142F-4C93-8A19-EDA9519CDF85}"/>
    <dgm:cxn modelId="{A7F6782A-DC31-41A1-9152-E14A679E45D4}" type="presOf" srcId="{E9C39D10-01B3-4307-AFB9-0CDCF29581C6}" destId="{17B9C8A8-4385-4025-B89E-1AA7A3610F80}" srcOrd="1" destOrd="5" presId="urn:microsoft.com/office/officeart/2005/8/layout/cycle4"/>
    <dgm:cxn modelId="{F9847CA2-4591-4312-B1AC-25ADC9A90582}" type="presOf" srcId="{2A91408C-E25E-41C1-885A-EB063B849C0E}" destId="{830AB57A-3AEE-4EBD-8BA5-D1B89C837630}" srcOrd="1" destOrd="4" presId="urn:microsoft.com/office/officeart/2005/8/layout/cycle4"/>
    <dgm:cxn modelId="{77562B11-31D9-4D14-A036-F658DA2BACEF}" type="presOf" srcId="{2BD041F2-47D9-43CB-9A1C-0AE40E3FE8D0}" destId="{C5914BEA-BF60-4AB4-9BC2-FB67432B30DE}" srcOrd="0" destOrd="1" presId="urn:microsoft.com/office/officeart/2005/8/layout/cycle4"/>
    <dgm:cxn modelId="{7ED7EC5A-29A6-4E6D-B306-317B83B00EF6}" type="presOf" srcId="{6D2304AE-85E0-45F9-956C-2BBC90FDD00F}" destId="{830AB57A-3AEE-4EBD-8BA5-D1B89C837630}" srcOrd="1" destOrd="1" presId="urn:microsoft.com/office/officeart/2005/8/layout/cycle4"/>
    <dgm:cxn modelId="{2474E839-E62C-4D3F-8677-B85AB95F42A1}" type="presOf" srcId="{7E763B3C-1B42-4810-BA87-FA35517636F5}" destId="{DD6C3BD9-4A90-4DBA-9FE8-E42586B511A6}" srcOrd="0" destOrd="3" presId="urn:microsoft.com/office/officeart/2005/8/layout/cycle4"/>
    <dgm:cxn modelId="{7DC6B578-4487-4B47-A1D4-0520FDBBCC1A}" srcId="{C674D6B2-D372-49D5-9BEC-5673B628AE95}" destId="{264A1D6B-8DD3-4D1F-9EB1-E54ADD33BB43}" srcOrd="2" destOrd="0" parTransId="{4E5FF3CD-C494-4E30-8F8E-7E92CC8A97B3}" sibTransId="{599A30EB-416E-413E-905A-2F7FF38AA195}"/>
    <dgm:cxn modelId="{9F265D30-C04F-4897-943E-92DE7377ED19}" srcId="{2AF4D413-C778-4C39-8F50-AEAD1EC581BF}" destId="{83BC99D2-D0B7-4549-9152-82488A3FBDBA}" srcOrd="0" destOrd="0" parTransId="{7827B71A-3888-4DAE-9C7E-E94432A6A4EB}" sibTransId="{0EC1A118-6257-476C-9E4F-0418E0625B46}"/>
    <dgm:cxn modelId="{0D6F6EFC-87EC-4D4D-B1DC-6ABF7982AAD0}" srcId="{2AF4D413-C778-4C39-8F50-AEAD1EC581BF}" destId="{E9C39D10-01B3-4307-AFB9-0CDCF29581C6}" srcOrd="5" destOrd="0" parTransId="{63D4D637-0FFD-46E2-B9AC-8865F0754E8D}" sibTransId="{800B60FE-035C-466C-B651-CA6CA5F2218C}"/>
    <dgm:cxn modelId="{7AD1442C-63A8-4BD1-AC51-11DB98B7A341}" srcId="{3BCF1FB3-FD88-448B-B5C5-76C91ED05114}" destId="{3ABA2BBE-1548-49AA-A9F0-D2A817BF8985}" srcOrd="2" destOrd="0" parTransId="{65D65A7D-F96C-4FA9-A821-1D6B6802EE13}" sibTransId="{376B93CA-68CD-40D5-9E02-BBBB222FA940}"/>
    <dgm:cxn modelId="{DAABBAE1-0D63-4E32-B83A-CEE34D2C2A34}" srcId="{2AF4D413-C778-4C39-8F50-AEAD1EC581BF}" destId="{B1F1F847-CB44-4FEA-90F0-80DECAAC5B09}" srcOrd="1" destOrd="0" parTransId="{79FB51E6-8868-4DA0-8341-660C139D830F}" sibTransId="{AE72CE1F-2D62-401C-B444-83108D4F0F50}"/>
    <dgm:cxn modelId="{4A31F171-D47F-4F17-B704-34FD6E686C77}" srcId="{01FD3E3B-E094-4B20-A72A-96128A9F9872}" destId="{3BCF1FB3-FD88-448B-B5C5-76C91ED05114}" srcOrd="0" destOrd="0" parTransId="{41071EED-02D6-4F3B-9756-3358E2424802}" sibTransId="{FEA5771B-2676-4817-B422-592B49444C40}"/>
    <dgm:cxn modelId="{06BD36FF-9971-4556-AFC5-8135D034EE1D}" type="presOf" srcId="{2D3B1B48-A47D-461C-9FC6-AB11575B93F2}" destId="{DD6C3BD9-4A90-4DBA-9FE8-E42586B511A6}" srcOrd="0" destOrd="4" presId="urn:microsoft.com/office/officeart/2005/8/layout/cycle4"/>
    <dgm:cxn modelId="{980BEEAF-9EEE-4B3F-8F9E-BFDA638178EB}" type="presOf" srcId="{A9B907E6-96E4-49E4-9FEA-B89F68ED38D8}" destId="{2F7C8DA7-89F2-41B5-9CEE-C0D7B38903BE}" srcOrd="1" destOrd="6" presId="urn:microsoft.com/office/officeart/2005/8/layout/cycle4"/>
    <dgm:cxn modelId="{A2876CF5-F718-4EF7-92A4-7A7F59E0F7E1}" type="presOf" srcId="{2BD041F2-47D9-43CB-9A1C-0AE40E3FE8D0}" destId="{2F7C8DA7-89F2-41B5-9CEE-C0D7B38903BE}" srcOrd="1" destOrd="1" presId="urn:microsoft.com/office/officeart/2005/8/layout/cycle4"/>
    <dgm:cxn modelId="{9DF83B49-D0F2-4698-94F3-2B8CF8E8D13B}" type="presOf" srcId="{8BDDAC17-5889-46F3-8846-7545BC733105}" destId="{B9ECE786-9116-4862-9983-93F46EFFBBB2}" srcOrd="0" destOrd="3" presId="urn:microsoft.com/office/officeart/2005/8/layout/cycle4"/>
    <dgm:cxn modelId="{12AA6CA5-E4F8-4DAB-AAEE-B55FAFA76A50}" type="presOf" srcId="{6D2304AE-85E0-45F9-956C-2BBC90FDD00F}" destId="{B9ECE786-9116-4862-9983-93F46EFFBBB2}" srcOrd="0" destOrd="1" presId="urn:microsoft.com/office/officeart/2005/8/layout/cycle4"/>
    <dgm:cxn modelId="{793F6565-9194-43FB-A880-04CBA42CFAE5}" srcId="{C674D6B2-D372-49D5-9BEC-5673B628AE95}" destId="{4D24295C-39EB-4E71-AEEA-67BECA55D0A0}" srcOrd="0" destOrd="0" parTransId="{79CE2A63-FBF8-4D87-8E17-E4AC366E92EA}" sibTransId="{1FFCADE4-0201-494C-BCEA-84227DB21552}"/>
    <dgm:cxn modelId="{B0687AEA-8A47-4777-B407-319FB61D057F}" srcId="{C674D6B2-D372-49D5-9BEC-5673B628AE95}" destId="{4A29DA89-69B1-491D-B9EE-4089C5B57121}" srcOrd="4" destOrd="0" parTransId="{246F5736-B0D5-4FAB-ABD9-78B5CB21DDD7}" sibTransId="{717B69DD-286C-4500-8282-D442643094CF}"/>
    <dgm:cxn modelId="{ECFE4775-A91E-4F85-B193-7EE77CA6DA69}" type="presParOf" srcId="{5971F9F3-B464-4D8F-AF8D-D5602131ADA5}" destId="{D8880B53-CFB4-4291-A8B5-6C2FC0D195F7}" srcOrd="0" destOrd="0" presId="urn:microsoft.com/office/officeart/2005/8/layout/cycle4"/>
    <dgm:cxn modelId="{1BEBD708-7D75-4B16-AD89-AE9A4C305058}" type="presParOf" srcId="{D8880B53-CFB4-4291-A8B5-6C2FC0D195F7}" destId="{CBEB91B9-8974-4819-8489-B7C43C53DEE8}" srcOrd="0" destOrd="0" presId="urn:microsoft.com/office/officeart/2005/8/layout/cycle4"/>
    <dgm:cxn modelId="{6F8E41DD-8CE8-4178-99EC-4AB4B24FB3F0}" type="presParOf" srcId="{CBEB91B9-8974-4819-8489-B7C43C53DEE8}" destId="{B9ECE786-9116-4862-9983-93F46EFFBBB2}" srcOrd="0" destOrd="0" presId="urn:microsoft.com/office/officeart/2005/8/layout/cycle4"/>
    <dgm:cxn modelId="{14957E37-07EC-40B0-AAAC-FB9D72C4B495}" type="presParOf" srcId="{CBEB91B9-8974-4819-8489-B7C43C53DEE8}" destId="{830AB57A-3AEE-4EBD-8BA5-D1B89C837630}" srcOrd="1" destOrd="0" presId="urn:microsoft.com/office/officeart/2005/8/layout/cycle4"/>
    <dgm:cxn modelId="{29014B6E-E09A-41EB-A8EC-CACD5F111735}" type="presParOf" srcId="{D8880B53-CFB4-4291-A8B5-6C2FC0D195F7}" destId="{A8A3BDF9-BB0F-44ED-9F6F-F49B2D821317}" srcOrd="1" destOrd="0" presId="urn:microsoft.com/office/officeart/2005/8/layout/cycle4"/>
    <dgm:cxn modelId="{C2C921B8-3840-4569-8C08-FEE73E02E232}" type="presParOf" srcId="{A8A3BDF9-BB0F-44ED-9F6F-F49B2D821317}" destId="{C5914BEA-BF60-4AB4-9BC2-FB67432B30DE}" srcOrd="0" destOrd="0" presId="urn:microsoft.com/office/officeart/2005/8/layout/cycle4"/>
    <dgm:cxn modelId="{C7E297A7-FCF8-4086-8345-66644DE783C9}" type="presParOf" srcId="{A8A3BDF9-BB0F-44ED-9F6F-F49B2D821317}" destId="{2F7C8DA7-89F2-41B5-9CEE-C0D7B38903BE}" srcOrd="1" destOrd="0" presId="urn:microsoft.com/office/officeart/2005/8/layout/cycle4"/>
    <dgm:cxn modelId="{48AB2241-E172-4790-BB7F-95684047A359}" type="presParOf" srcId="{D8880B53-CFB4-4291-A8B5-6C2FC0D195F7}" destId="{22D613CA-A27A-409B-BDF6-1DEFE59B9C85}" srcOrd="2" destOrd="0" presId="urn:microsoft.com/office/officeart/2005/8/layout/cycle4"/>
    <dgm:cxn modelId="{A520828F-E507-449B-BE9B-E844B6EFFD95}" type="presParOf" srcId="{22D613CA-A27A-409B-BDF6-1DEFE59B9C85}" destId="{DD6C3BD9-4A90-4DBA-9FE8-E42586B511A6}" srcOrd="0" destOrd="0" presId="urn:microsoft.com/office/officeart/2005/8/layout/cycle4"/>
    <dgm:cxn modelId="{4E1B01AC-4BCB-4A8D-88A9-1F1B5AE3C62C}" type="presParOf" srcId="{22D613CA-A27A-409B-BDF6-1DEFE59B9C85}" destId="{17B9C8A8-4385-4025-B89E-1AA7A3610F80}" srcOrd="1" destOrd="0" presId="urn:microsoft.com/office/officeart/2005/8/layout/cycle4"/>
    <dgm:cxn modelId="{C87712D8-CE87-4E0F-95E9-4A87C575607E}" type="presParOf" srcId="{D8880B53-CFB4-4291-A8B5-6C2FC0D195F7}" destId="{12FC4150-4138-4945-AACF-EFDD99CCFECF}" srcOrd="3" destOrd="0" presId="urn:microsoft.com/office/officeart/2005/8/layout/cycle4"/>
    <dgm:cxn modelId="{8EA52AD6-D9C1-40E5-B973-2C73DE98DDEF}" type="presParOf" srcId="{5971F9F3-B464-4D8F-AF8D-D5602131ADA5}" destId="{5DB07925-8C7E-4611-AE69-B9792EFA019A}" srcOrd="1" destOrd="0" presId="urn:microsoft.com/office/officeart/2005/8/layout/cycle4"/>
    <dgm:cxn modelId="{C2723D84-21A2-46D0-BE6F-D3E5B5D7E473}" type="presParOf" srcId="{5DB07925-8C7E-4611-AE69-B9792EFA019A}" destId="{2458357A-7057-4977-A419-A2672F285B44}" srcOrd="0" destOrd="0" presId="urn:microsoft.com/office/officeart/2005/8/layout/cycle4"/>
    <dgm:cxn modelId="{9B5ED04A-5FDC-4346-9B22-F74D73062423}" type="presParOf" srcId="{5DB07925-8C7E-4611-AE69-B9792EFA019A}" destId="{167D64C0-AF86-4AF6-A850-7BC3E6F27A62}" srcOrd="1" destOrd="0" presId="urn:microsoft.com/office/officeart/2005/8/layout/cycle4"/>
    <dgm:cxn modelId="{D52D4F24-78D7-469E-ABB6-DE2BDA5E2493}" type="presParOf" srcId="{5DB07925-8C7E-4611-AE69-B9792EFA019A}" destId="{6BCB3342-D068-4E8B-835A-578718C1F6F9}" srcOrd="2" destOrd="0" presId="urn:microsoft.com/office/officeart/2005/8/layout/cycle4"/>
    <dgm:cxn modelId="{CB302E1D-D5A6-49EB-B9FA-0F2BCEBDABB4}" type="presParOf" srcId="{5DB07925-8C7E-4611-AE69-B9792EFA019A}" destId="{866EF621-244E-4DC7-9720-64B508C9398D}" srcOrd="3" destOrd="0" presId="urn:microsoft.com/office/officeart/2005/8/layout/cycle4"/>
    <dgm:cxn modelId="{EB0275C0-C643-4B1D-8A55-7DF1C47426FE}" type="presParOf" srcId="{5DB07925-8C7E-4611-AE69-B9792EFA019A}" destId="{4AF10E05-0742-4563-A4AC-27F063513690}" srcOrd="4" destOrd="0" presId="urn:microsoft.com/office/officeart/2005/8/layout/cycle4"/>
    <dgm:cxn modelId="{A9F149FE-115F-4020-80D2-07B3AD6E990A}" type="presParOf" srcId="{5971F9F3-B464-4D8F-AF8D-D5602131ADA5}" destId="{F6797CB5-38D7-4E73-B661-51C99434B108}" srcOrd="2" destOrd="0" presId="urn:microsoft.com/office/officeart/2005/8/layout/cycle4"/>
    <dgm:cxn modelId="{2985AB98-D6DD-43C4-9B6E-34F899A6B1A0}" type="presParOf" srcId="{5971F9F3-B464-4D8F-AF8D-D5602131ADA5}" destId="{6DC29DC5-0769-4E9D-A478-4B3D15ACFDCB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A6BA5D-615B-463D-9417-7822F851A0AD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EC1D7E-0DDF-49F9-911D-16C4D8C7C5F2}">
      <dgm:prSet phldrT="[Текст]" custT="1"/>
      <dgm:spPr>
        <a:solidFill>
          <a:srgbClr val="FF0000"/>
        </a:solidFill>
        <a:ln w="57150">
          <a:solidFill>
            <a:srgbClr val="FF000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ШВЕЦКАЯ МОДЕЛЬ</a:t>
          </a:r>
        </a:p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РЫНКА ТРУДА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C7B104FF-0A02-49C1-91A5-967FE89BF8BD}" type="parTrans" cxnId="{3EE556D3-7226-4BE0-B4E0-60BDF3AF99F1}">
      <dgm:prSet/>
      <dgm:spPr/>
      <dgm:t>
        <a:bodyPr/>
        <a:lstStyle/>
        <a:p>
          <a:endParaRPr lang="ru-RU"/>
        </a:p>
      </dgm:t>
    </dgm:pt>
    <dgm:pt modelId="{6EF482AD-2988-454E-84C4-D00FEDD2DA08}" type="sibTrans" cxnId="{3EE556D3-7226-4BE0-B4E0-60BDF3AF99F1}">
      <dgm:prSet/>
      <dgm:spPr/>
      <dgm:t>
        <a:bodyPr/>
        <a:lstStyle/>
        <a:p>
          <a:endParaRPr lang="ru-RU"/>
        </a:p>
      </dgm:t>
    </dgm:pt>
    <dgm:pt modelId="{D3AE5F7C-D2BF-4B48-A7A9-561A2424D960}">
      <dgm:prSet phldrT="[Текст]" custT="1"/>
      <dgm:spPr>
        <a:solidFill>
          <a:schemeClr val="accent5"/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Активная политика занятости, профессиональная подготовка кадров в счет государственных средств (70% бюджетных средств).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A62D6AB2-5391-4C97-9712-96C1D4625043}" type="parTrans" cxnId="{9DE447C5-2CAD-4D59-A57E-2AB0E51756E8}">
      <dgm:prSet/>
      <dgm:spPr/>
      <dgm:t>
        <a:bodyPr/>
        <a:lstStyle/>
        <a:p>
          <a:endParaRPr lang="ru-RU"/>
        </a:p>
      </dgm:t>
    </dgm:pt>
    <dgm:pt modelId="{DEFFE947-C441-4B21-B6EF-5123342C7E51}" type="sibTrans" cxnId="{9DE447C5-2CAD-4D59-A57E-2AB0E51756E8}">
      <dgm:prSet/>
      <dgm:spPr/>
      <dgm:t>
        <a:bodyPr/>
        <a:lstStyle/>
        <a:p>
          <a:endParaRPr lang="ru-RU"/>
        </a:p>
      </dgm:t>
    </dgm:pt>
    <dgm:pt modelId="{E0F04BF5-D734-44DC-86DF-5D21E9366EDA}">
      <dgm:prSet phldrT="[Текст]" custT="1"/>
      <dgm:spPr>
        <a:solidFill>
          <a:schemeClr val="accent5"/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Ограничительная налоговая политика, поддержка «слабых» групп населения,</a:t>
          </a:r>
        </a:p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«Политика солидарности» оплаты труда, безработными считаются лица, у которых перерыв на работе составляет более 5 дней.</a:t>
          </a:r>
        </a:p>
      </dgm:t>
    </dgm:pt>
    <dgm:pt modelId="{064798BA-75DC-45D7-BC0F-6ED43FE5475E}" type="parTrans" cxnId="{19B5DE21-5FC6-456F-BB36-97AB8FAD371A}">
      <dgm:prSet/>
      <dgm:spPr/>
      <dgm:t>
        <a:bodyPr/>
        <a:lstStyle/>
        <a:p>
          <a:endParaRPr lang="ru-RU"/>
        </a:p>
      </dgm:t>
    </dgm:pt>
    <dgm:pt modelId="{5D9E947D-1046-45FC-B00B-CD907D52A1B8}" type="sibTrans" cxnId="{19B5DE21-5FC6-456F-BB36-97AB8FAD371A}">
      <dgm:prSet/>
      <dgm:spPr/>
      <dgm:t>
        <a:bodyPr/>
        <a:lstStyle/>
        <a:p>
          <a:endParaRPr lang="ru-RU"/>
        </a:p>
      </dgm:t>
    </dgm:pt>
    <dgm:pt modelId="{21D6EBCD-7D16-467E-AE18-B10A51F006C9}">
      <dgm:prSet phldrT="[Текст]" custT="1"/>
      <dgm:spPr>
        <a:solidFill>
          <a:schemeClr val="accent5"/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Занятость составляет 84% трудоспособного населения, безработица – 1,6% трудоспособного населения.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7DD9E707-82D5-4EC7-8D67-C24874843842}" type="parTrans" cxnId="{97F3AE2D-7987-4F7D-9FEE-0D3D2EDA210C}">
      <dgm:prSet/>
      <dgm:spPr/>
      <dgm:t>
        <a:bodyPr/>
        <a:lstStyle/>
        <a:p>
          <a:endParaRPr lang="ru-RU"/>
        </a:p>
      </dgm:t>
    </dgm:pt>
    <dgm:pt modelId="{A0307EF8-141A-44F2-A57A-655566368147}" type="sibTrans" cxnId="{97F3AE2D-7987-4F7D-9FEE-0D3D2EDA210C}">
      <dgm:prSet/>
      <dgm:spPr/>
      <dgm:t>
        <a:bodyPr/>
        <a:lstStyle/>
        <a:p>
          <a:endParaRPr lang="ru-RU"/>
        </a:p>
      </dgm:t>
    </dgm:pt>
    <dgm:pt modelId="{03C68285-16A5-4EB9-A6B0-4F872FCE6383}">
      <dgm:prSet custT="1"/>
      <dgm:spPr>
        <a:solidFill>
          <a:schemeClr val="accent5"/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Развитая система трудоустройства и переподготовки высвобождаемых кадров, единая система баз данных о вакансиях, обязательная регистрация безработных</a:t>
          </a:r>
        </a:p>
        <a:p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D0E33740-A880-49C4-BC86-6987D3894CDE}" type="parTrans" cxnId="{9C9CEC5F-6C61-4134-974B-CF0CCAA958C2}">
      <dgm:prSet/>
      <dgm:spPr/>
      <dgm:t>
        <a:bodyPr/>
        <a:lstStyle/>
        <a:p>
          <a:endParaRPr lang="ru-RU"/>
        </a:p>
      </dgm:t>
    </dgm:pt>
    <dgm:pt modelId="{A2B4979B-A8E9-40F3-AEA8-52747812E5F6}" type="sibTrans" cxnId="{9C9CEC5F-6C61-4134-974B-CF0CCAA958C2}">
      <dgm:prSet/>
      <dgm:spPr/>
      <dgm:t>
        <a:bodyPr/>
        <a:lstStyle/>
        <a:p>
          <a:endParaRPr lang="ru-RU"/>
        </a:p>
      </dgm:t>
    </dgm:pt>
    <dgm:pt modelId="{D9571BB0-EDBD-4AA9-B59A-6F8EA3F97383}" type="pres">
      <dgm:prSet presAssocID="{A9A6BA5D-615B-463D-9417-7822F851A0A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64BEC5-5A19-47F6-9DBF-77825B6F47E0}" type="pres">
      <dgm:prSet presAssocID="{BAEC1D7E-0DDF-49F9-911D-16C4D8C7C5F2}" presName="root1" presStyleCnt="0"/>
      <dgm:spPr/>
    </dgm:pt>
    <dgm:pt modelId="{9141FC95-8F2C-485B-8490-DB47652A095A}" type="pres">
      <dgm:prSet presAssocID="{BAEC1D7E-0DDF-49F9-911D-16C4D8C7C5F2}" presName="LevelOneTextNode" presStyleLbl="node0" presStyleIdx="0" presStyleCnt="1" custAng="5400000" custScaleX="102388" custScaleY="38157" custLinFactNeighborX="-58413" custLinFactNeighborY="-472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CC0AFB-18D1-4CBB-B6CC-2C0030697A43}" type="pres">
      <dgm:prSet presAssocID="{BAEC1D7E-0DDF-49F9-911D-16C4D8C7C5F2}" presName="level2hierChild" presStyleCnt="0"/>
      <dgm:spPr/>
    </dgm:pt>
    <dgm:pt modelId="{BB50DD9B-3B45-4A2B-983A-3668A0112E3C}" type="pres">
      <dgm:prSet presAssocID="{A62D6AB2-5391-4C97-9712-96C1D4625043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E5611386-3268-41BE-A257-1B6F9DC2929D}" type="pres">
      <dgm:prSet presAssocID="{A62D6AB2-5391-4C97-9712-96C1D4625043}" presName="connTx" presStyleLbl="parChTrans1D2" presStyleIdx="0" presStyleCnt="4"/>
      <dgm:spPr/>
      <dgm:t>
        <a:bodyPr/>
        <a:lstStyle/>
        <a:p>
          <a:endParaRPr lang="ru-RU"/>
        </a:p>
      </dgm:t>
    </dgm:pt>
    <dgm:pt modelId="{DD691A9F-F061-4957-BA02-A1E682AE370B}" type="pres">
      <dgm:prSet presAssocID="{D3AE5F7C-D2BF-4B48-A7A9-561A2424D960}" presName="root2" presStyleCnt="0"/>
      <dgm:spPr/>
    </dgm:pt>
    <dgm:pt modelId="{2C07E57C-5D51-4D64-A35D-76990EF15E7F}" type="pres">
      <dgm:prSet presAssocID="{D3AE5F7C-D2BF-4B48-A7A9-561A2424D960}" presName="LevelTwoTextNode" presStyleLbl="node2" presStyleIdx="0" presStyleCnt="4" custScaleX="114037" custLinFactNeighborX="1284" custLinFactNeighborY="130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75D239-5B07-4CF5-9A8D-804C833CFC8D}" type="pres">
      <dgm:prSet presAssocID="{D3AE5F7C-D2BF-4B48-A7A9-561A2424D960}" presName="level3hierChild" presStyleCnt="0"/>
      <dgm:spPr/>
    </dgm:pt>
    <dgm:pt modelId="{9A1A3662-E54E-4204-A82E-C9B8B0475414}" type="pres">
      <dgm:prSet presAssocID="{064798BA-75DC-45D7-BC0F-6ED43FE5475E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26AC116F-1672-429F-BF6C-E0C8A522D200}" type="pres">
      <dgm:prSet presAssocID="{064798BA-75DC-45D7-BC0F-6ED43FE5475E}" presName="connTx" presStyleLbl="parChTrans1D2" presStyleIdx="1" presStyleCnt="4"/>
      <dgm:spPr/>
      <dgm:t>
        <a:bodyPr/>
        <a:lstStyle/>
        <a:p>
          <a:endParaRPr lang="ru-RU"/>
        </a:p>
      </dgm:t>
    </dgm:pt>
    <dgm:pt modelId="{F63B0A84-0F2F-4047-87A0-400FD55E864C}" type="pres">
      <dgm:prSet presAssocID="{E0F04BF5-D734-44DC-86DF-5D21E9366EDA}" presName="root2" presStyleCnt="0"/>
      <dgm:spPr/>
    </dgm:pt>
    <dgm:pt modelId="{2DBCC775-BFA7-4660-A6FB-4FF998EB0B70}" type="pres">
      <dgm:prSet presAssocID="{E0F04BF5-D734-44DC-86DF-5D21E9366EDA}" presName="LevelTwoTextNode" presStyleLbl="node2" presStyleIdx="1" presStyleCnt="4" custScaleX="113712" custScaleY="158918" custLinFactNeighborX="1815" custLinFactNeighborY="73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12852E-1260-4A75-8974-E22CFE1CD9B4}" type="pres">
      <dgm:prSet presAssocID="{E0F04BF5-D734-44DC-86DF-5D21E9366EDA}" presName="level3hierChild" presStyleCnt="0"/>
      <dgm:spPr/>
    </dgm:pt>
    <dgm:pt modelId="{C31CDE6E-980B-4C0F-A485-93A4CE929518}" type="pres">
      <dgm:prSet presAssocID="{7DD9E707-82D5-4EC7-8D67-C24874843842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A3A12DE4-C86B-4C31-A87A-EC9179FE39E6}" type="pres">
      <dgm:prSet presAssocID="{7DD9E707-82D5-4EC7-8D67-C24874843842}" presName="connTx" presStyleLbl="parChTrans1D2" presStyleIdx="2" presStyleCnt="4"/>
      <dgm:spPr/>
      <dgm:t>
        <a:bodyPr/>
        <a:lstStyle/>
        <a:p>
          <a:endParaRPr lang="ru-RU"/>
        </a:p>
      </dgm:t>
    </dgm:pt>
    <dgm:pt modelId="{4D7302EC-337A-4AA4-AC9E-2CB58D3DDCF0}" type="pres">
      <dgm:prSet presAssocID="{21D6EBCD-7D16-467E-AE18-B10A51F006C9}" presName="root2" presStyleCnt="0"/>
      <dgm:spPr/>
    </dgm:pt>
    <dgm:pt modelId="{257A80B6-1E58-4725-A6F0-9ADD2DA58954}" type="pres">
      <dgm:prSet presAssocID="{21D6EBCD-7D16-467E-AE18-B10A51F006C9}" presName="LevelTwoTextNode" presStyleLbl="node2" presStyleIdx="2" presStyleCnt="4" custScaleX="113739" custLinFactNeighborX="1569" custLinFactNeighborY="-66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16E6FB-11A8-4CDA-9CD2-EBEC4690CD5D}" type="pres">
      <dgm:prSet presAssocID="{21D6EBCD-7D16-467E-AE18-B10A51F006C9}" presName="level3hierChild" presStyleCnt="0"/>
      <dgm:spPr/>
    </dgm:pt>
    <dgm:pt modelId="{A4974FFA-4FA0-4641-93C4-D412C0706F22}" type="pres">
      <dgm:prSet presAssocID="{D0E33740-A880-49C4-BC86-6987D3894CDE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0A0CFF83-163A-421F-AC5F-5DC841A3CACC}" type="pres">
      <dgm:prSet presAssocID="{D0E33740-A880-49C4-BC86-6987D3894CDE}" presName="connTx" presStyleLbl="parChTrans1D2" presStyleIdx="3" presStyleCnt="4"/>
      <dgm:spPr/>
      <dgm:t>
        <a:bodyPr/>
        <a:lstStyle/>
        <a:p>
          <a:endParaRPr lang="ru-RU"/>
        </a:p>
      </dgm:t>
    </dgm:pt>
    <dgm:pt modelId="{7FF684CD-4CC6-4327-9EF5-8630B2C45234}" type="pres">
      <dgm:prSet presAssocID="{03C68285-16A5-4EB9-A6B0-4F872FCE6383}" presName="root2" presStyleCnt="0"/>
      <dgm:spPr/>
    </dgm:pt>
    <dgm:pt modelId="{5A55C749-4CDD-4BBC-B3AB-27416BB046EA}" type="pres">
      <dgm:prSet presAssocID="{03C68285-16A5-4EB9-A6B0-4F872FCE6383}" presName="LevelTwoTextNode" presStyleLbl="node2" presStyleIdx="3" presStyleCnt="4" custScaleX="112077" custScaleY="164736" custLinFactNeighborX="-93" custLinFactNeighborY="3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E8B459-6993-43B1-A322-5AAA1A3CC162}" type="pres">
      <dgm:prSet presAssocID="{03C68285-16A5-4EB9-A6B0-4F872FCE6383}" presName="level3hierChild" presStyleCnt="0"/>
      <dgm:spPr/>
    </dgm:pt>
  </dgm:ptLst>
  <dgm:cxnLst>
    <dgm:cxn modelId="{3E2DDA17-BEF6-4A91-A282-7292D185E51D}" type="presOf" srcId="{A62D6AB2-5391-4C97-9712-96C1D4625043}" destId="{E5611386-3268-41BE-A257-1B6F9DC2929D}" srcOrd="1" destOrd="0" presId="urn:microsoft.com/office/officeart/2008/layout/HorizontalMultiLevelHierarchy"/>
    <dgm:cxn modelId="{27211A40-227B-4A1D-A6A6-DD5490BFB8F8}" type="presOf" srcId="{BAEC1D7E-0DDF-49F9-911D-16C4D8C7C5F2}" destId="{9141FC95-8F2C-485B-8490-DB47652A095A}" srcOrd="0" destOrd="0" presId="urn:microsoft.com/office/officeart/2008/layout/HorizontalMultiLevelHierarchy"/>
    <dgm:cxn modelId="{E85D97C8-520F-437C-8681-7873C22C511C}" type="presOf" srcId="{7DD9E707-82D5-4EC7-8D67-C24874843842}" destId="{A3A12DE4-C86B-4C31-A87A-EC9179FE39E6}" srcOrd="1" destOrd="0" presId="urn:microsoft.com/office/officeart/2008/layout/HorizontalMultiLevelHierarchy"/>
    <dgm:cxn modelId="{9DE447C5-2CAD-4D59-A57E-2AB0E51756E8}" srcId="{BAEC1D7E-0DDF-49F9-911D-16C4D8C7C5F2}" destId="{D3AE5F7C-D2BF-4B48-A7A9-561A2424D960}" srcOrd="0" destOrd="0" parTransId="{A62D6AB2-5391-4C97-9712-96C1D4625043}" sibTransId="{DEFFE947-C441-4B21-B6EF-5123342C7E51}"/>
    <dgm:cxn modelId="{510BE8B6-5DA9-428E-9CC8-B50CC71F7512}" type="presOf" srcId="{064798BA-75DC-45D7-BC0F-6ED43FE5475E}" destId="{9A1A3662-E54E-4204-A82E-C9B8B0475414}" srcOrd="0" destOrd="0" presId="urn:microsoft.com/office/officeart/2008/layout/HorizontalMultiLevelHierarchy"/>
    <dgm:cxn modelId="{A813284C-972C-4ED5-92AB-A897E255A553}" type="presOf" srcId="{D3AE5F7C-D2BF-4B48-A7A9-561A2424D960}" destId="{2C07E57C-5D51-4D64-A35D-76990EF15E7F}" srcOrd="0" destOrd="0" presId="urn:microsoft.com/office/officeart/2008/layout/HorizontalMultiLevelHierarchy"/>
    <dgm:cxn modelId="{97F3AE2D-7987-4F7D-9FEE-0D3D2EDA210C}" srcId="{BAEC1D7E-0DDF-49F9-911D-16C4D8C7C5F2}" destId="{21D6EBCD-7D16-467E-AE18-B10A51F006C9}" srcOrd="2" destOrd="0" parTransId="{7DD9E707-82D5-4EC7-8D67-C24874843842}" sibTransId="{A0307EF8-141A-44F2-A57A-655566368147}"/>
    <dgm:cxn modelId="{0EA4AB4F-91B1-476E-A305-A2E07D53E973}" type="presOf" srcId="{D0E33740-A880-49C4-BC86-6987D3894CDE}" destId="{A4974FFA-4FA0-4641-93C4-D412C0706F22}" srcOrd="0" destOrd="0" presId="urn:microsoft.com/office/officeart/2008/layout/HorizontalMultiLevelHierarchy"/>
    <dgm:cxn modelId="{19B5DE21-5FC6-456F-BB36-97AB8FAD371A}" srcId="{BAEC1D7E-0DDF-49F9-911D-16C4D8C7C5F2}" destId="{E0F04BF5-D734-44DC-86DF-5D21E9366EDA}" srcOrd="1" destOrd="0" parTransId="{064798BA-75DC-45D7-BC0F-6ED43FE5475E}" sibTransId="{5D9E947D-1046-45FC-B00B-CD907D52A1B8}"/>
    <dgm:cxn modelId="{EB053C1F-BA33-40F6-BB0B-035B2D299389}" type="presOf" srcId="{D0E33740-A880-49C4-BC86-6987D3894CDE}" destId="{0A0CFF83-163A-421F-AC5F-5DC841A3CACC}" srcOrd="1" destOrd="0" presId="urn:microsoft.com/office/officeart/2008/layout/HorizontalMultiLevelHierarchy"/>
    <dgm:cxn modelId="{3EE556D3-7226-4BE0-B4E0-60BDF3AF99F1}" srcId="{A9A6BA5D-615B-463D-9417-7822F851A0AD}" destId="{BAEC1D7E-0DDF-49F9-911D-16C4D8C7C5F2}" srcOrd="0" destOrd="0" parTransId="{C7B104FF-0A02-49C1-91A5-967FE89BF8BD}" sibTransId="{6EF482AD-2988-454E-84C4-D00FEDD2DA08}"/>
    <dgm:cxn modelId="{13EB163D-173A-40BA-AAB7-41E5C7BDC591}" type="presOf" srcId="{21D6EBCD-7D16-467E-AE18-B10A51F006C9}" destId="{257A80B6-1E58-4725-A6F0-9ADD2DA58954}" srcOrd="0" destOrd="0" presId="urn:microsoft.com/office/officeart/2008/layout/HorizontalMultiLevelHierarchy"/>
    <dgm:cxn modelId="{9C9CEC5F-6C61-4134-974B-CF0CCAA958C2}" srcId="{BAEC1D7E-0DDF-49F9-911D-16C4D8C7C5F2}" destId="{03C68285-16A5-4EB9-A6B0-4F872FCE6383}" srcOrd="3" destOrd="0" parTransId="{D0E33740-A880-49C4-BC86-6987D3894CDE}" sibTransId="{A2B4979B-A8E9-40F3-AEA8-52747812E5F6}"/>
    <dgm:cxn modelId="{3078599C-05F3-4645-95D1-3BA9AADA1EB4}" type="presOf" srcId="{064798BA-75DC-45D7-BC0F-6ED43FE5475E}" destId="{26AC116F-1672-429F-BF6C-E0C8A522D200}" srcOrd="1" destOrd="0" presId="urn:microsoft.com/office/officeart/2008/layout/HorizontalMultiLevelHierarchy"/>
    <dgm:cxn modelId="{FD48AC87-5DD7-40B0-820A-2E1A8124FADF}" type="presOf" srcId="{7DD9E707-82D5-4EC7-8D67-C24874843842}" destId="{C31CDE6E-980B-4C0F-A485-93A4CE929518}" srcOrd="0" destOrd="0" presId="urn:microsoft.com/office/officeart/2008/layout/HorizontalMultiLevelHierarchy"/>
    <dgm:cxn modelId="{7AEF35F6-6C20-4290-A1EC-7F09FC149766}" type="presOf" srcId="{A9A6BA5D-615B-463D-9417-7822F851A0AD}" destId="{D9571BB0-EDBD-4AA9-B59A-6F8EA3F97383}" srcOrd="0" destOrd="0" presId="urn:microsoft.com/office/officeart/2008/layout/HorizontalMultiLevelHierarchy"/>
    <dgm:cxn modelId="{7FD573D5-3B94-405F-AA78-522789542B6A}" type="presOf" srcId="{A62D6AB2-5391-4C97-9712-96C1D4625043}" destId="{BB50DD9B-3B45-4A2B-983A-3668A0112E3C}" srcOrd="0" destOrd="0" presId="urn:microsoft.com/office/officeart/2008/layout/HorizontalMultiLevelHierarchy"/>
    <dgm:cxn modelId="{31828480-54EA-46A9-B130-DE0DB562F584}" type="presOf" srcId="{E0F04BF5-D734-44DC-86DF-5D21E9366EDA}" destId="{2DBCC775-BFA7-4660-A6FB-4FF998EB0B70}" srcOrd="0" destOrd="0" presId="urn:microsoft.com/office/officeart/2008/layout/HorizontalMultiLevelHierarchy"/>
    <dgm:cxn modelId="{82BBE99A-3E67-4E3B-8445-CEF26684FDAB}" type="presOf" srcId="{03C68285-16A5-4EB9-A6B0-4F872FCE6383}" destId="{5A55C749-4CDD-4BBC-B3AB-27416BB046EA}" srcOrd="0" destOrd="0" presId="urn:microsoft.com/office/officeart/2008/layout/HorizontalMultiLevelHierarchy"/>
    <dgm:cxn modelId="{6E8A4056-DF67-48E6-AE23-7C009CC71C22}" type="presParOf" srcId="{D9571BB0-EDBD-4AA9-B59A-6F8EA3F97383}" destId="{3564BEC5-5A19-47F6-9DBF-77825B6F47E0}" srcOrd="0" destOrd="0" presId="urn:microsoft.com/office/officeart/2008/layout/HorizontalMultiLevelHierarchy"/>
    <dgm:cxn modelId="{6A417802-639B-447A-AC2B-C384A20F741F}" type="presParOf" srcId="{3564BEC5-5A19-47F6-9DBF-77825B6F47E0}" destId="{9141FC95-8F2C-485B-8490-DB47652A095A}" srcOrd="0" destOrd="0" presId="urn:microsoft.com/office/officeart/2008/layout/HorizontalMultiLevelHierarchy"/>
    <dgm:cxn modelId="{A1BCA5E2-AFB7-4192-ACC0-2EE15F8F1F8C}" type="presParOf" srcId="{3564BEC5-5A19-47F6-9DBF-77825B6F47E0}" destId="{13CC0AFB-18D1-4CBB-B6CC-2C0030697A43}" srcOrd="1" destOrd="0" presId="urn:microsoft.com/office/officeart/2008/layout/HorizontalMultiLevelHierarchy"/>
    <dgm:cxn modelId="{D3E09D49-6058-4E8F-86F1-13EB91BA44C6}" type="presParOf" srcId="{13CC0AFB-18D1-4CBB-B6CC-2C0030697A43}" destId="{BB50DD9B-3B45-4A2B-983A-3668A0112E3C}" srcOrd="0" destOrd="0" presId="urn:microsoft.com/office/officeart/2008/layout/HorizontalMultiLevelHierarchy"/>
    <dgm:cxn modelId="{5A280BDC-13F9-4CE2-8223-5F48D00624C9}" type="presParOf" srcId="{BB50DD9B-3B45-4A2B-983A-3668A0112E3C}" destId="{E5611386-3268-41BE-A257-1B6F9DC2929D}" srcOrd="0" destOrd="0" presId="urn:microsoft.com/office/officeart/2008/layout/HorizontalMultiLevelHierarchy"/>
    <dgm:cxn modelId="{3EEF521E-91A5-4A16-A296-EE9D944D7342}" type="presParOf" srcId="{13CC0AFB-18D1-4CBB-B6CC-2C0030697A43}" destId="{DD691A9F-F061-4957-BA02-A1E682AE370B}" srcOrd="1" destOrd="0" presId="urn:microsoft.com/office/officeart/2008/layout/HorizontalMultiLevelHierarchy"/>
    <dgm:cxn modelId="{A0FA1CB8-871D-445E-8323-FDD4F9FD22FE}" type="presParOf" srcId="{DD691A9F-F061-4957-BA02-A1E682AE370B}" destId="{2C07E57C-5D51-4D64-A35D-76990EF15E7F}" srcOrd="0" destOrd="0" presId="urn:microsoft.com/office/officeart/2008/layout/HorizontalMultiLevelHierarchy"/>
    <dgm:cxn modelId="{7889C28E-2970-4BCD-A2D4-3B6F99826034}" type="presParOf" srcId="{DD691A9F-F061-4957-BA02-A1E682AE370B}" destId="{C675D239-5B07-4CF5-9A8D-804C833CFC8D}" srcOrd="1" destOrd="0" presId="urn:microsoft.com/office/officeart/2008/layout/HorizontalMultiLevelHierarchy"/>
    <dgm:cxn modelId="{454357CC-251D-4E78-8B39-846E088352F2}" type="presParOf" srcId="{13CC0AFB-18D1-4CBB-B6CC-2C0030697A43}" destId="{9A1A3662-E54E-4204-A82E-C9B8B0475414}" srcOrd="2" destOrd="0" presId="urn:microsoft.com/office/officeart/2008/layout/HorizontalMultiLevelHierarchy"/>
    <dgm:cxn modelId="{2970CC1E-5346-40A1-9C0A-1CEA1ABCCF48}" type="presParOf" srcId="{9A1A3662-E54E-4204-A82E-C9B8B0475414}" destId="{26AC116F-1672-429F-BF6C-E0C8A522D200}" srcOrd="0" destOrd="0" presId="urn:microsoft.com/office/officeart/2008/layout/HorizontalMultiLevelHierarchy"/>
    <dgm:cxn modelId="{856FF3B6-CC1F-44CD-9568-73A231D97A7B}" type="presParOf" srcId="{13CC0AFB-18D1-4CBB-B6CC-2C0030697A43}" destId="{F63B0A84-0F2F-4047-87A0-400FD55E864C}" srcOrd="3" destOrd="0" presId="urn:microsoft.com/office/officeart/2008/layout/HorizontalMultiLevelHierarchy"/>
    <dgm:cxn modelId="{10DF9F6E-5BDE-4410-9ED6-6A27565FC3EF}" type="presParOf" srcId="{F63B0A84-0F2F-4047-87A0-400FD55E864C}" destId="{2DBCC775-BFA7-4660-A6FB-4FF998EB0B70}" srcOrd="0" destOrd="0" presId="urn:microsoft.com/office/officeart/2008/layout/HorizontalMultiLevelHierarchy"/>
    <dgm:cxn modelId="{7104C6A1-95AC-47EA-A573-D3C8D2A4D0B4}" type="presParOf" srcId="{F63B0A84-0F2F-4047-87A0-400FD55E864C}" destId="{5E12852E-1260-4A75-8974-E22CFE1CD9B4}" srcOrd="1" destOrd="0" presId="urn:microsoft.com/office/officeart/2008/layout/HorizontalMultiLevelHierarchy"/>
    <dgm:cxn modelId="{8D47E8F2-2CE5-46D6-B842-CD05523E6D0B}" type="presParOf" srcId="{13CC0AFB-18D1-4CBB-B6CC-2C0030697A43}" destId="{C31CDE6E-980B-4C0F-A485-93A4CE929518}" srcOrd="4" destOrd="0" presId="urn:microsoft.com/office/officeart/2008/layout/HorizontalMultiLevelHierarchy"/>
    <dgm:cxn modelId="{16B12DA2-594C-4829-B6A4-BF8793D1D605}" type="presParOf" srcId="{C31CDE6E-980B-4C0F-A485-93A4CE929518}" destId="{A3A12DE4-C86B-4C31-A87A-EC9179FE39E6}" srcOrd="0" destOrd="0" presId="urn:microsoft.com/office/officeart/2008/layout/HorizontalMultiLevelHierarchy"/>
    <dgm:cxn modelId="{CBD8B6AB-420F-4F4A-9A16-F3D7C6851AF1}" type="presParOf" srcId="{13CC0AFB-18D1-4CBB-B6CC-2C0030697A43}" destId="{4D7302EC-337A-4AA4-AC9E-2CB58D3DDCF0}" srcOrd="5" destOrd="0" presId="urn:microsoft.com/office/officeart/2008/layout/HorizontalMultiLevelHierarchy"/>
    <dgm:cxn modelId="{A998CB00-0700-4572-98CD-35E6817BA10B}" type="presParOf" srcId="{4D7302EC-337A-4AA4-AC9E-2CB58D3DDCF0}" destId="{257A80B6-1E58-4725-A6F0-9ADD2DA58954}" srcOrd="0" destOrd="0" presId="urn:microsoft.com/office/officeart/2008/layout/HorizontalMultiLevelHierarchy"/>
    <dgm:cxn modelId="{F18E28C5-DE50-4AEE-AB71-ECF90CCB2C04}" type="presParOf" srcId="{4D7302EC-337A-4AA4-AC9E-2CB58D3DDCF0}" destId="{9116E6FB-11A8-4CDA-9CD2-EBEC4690CD5D}" srcOrd="1" destOrd="0" presId="urn:microsoft.com/office/officeart/2008/layout/HorizontalMultiLevelHierarchy"/>
    <dgm:cxn modelId="{18E17A2F-D110-44D3-A767-8B5A18CC7A78}" type="presParOf" srcId="{13CC0AFB-18D1-4CBB-B6CC-2C0030697A43}" destId="{A4974FFA-4FA0-4641-93C4-D412C0706F22}" srcOrd="6" destOrd="0" presId="urn:microsoft.com/office/officeart/2008/layout/HorizontalMultiLevelHierarchy"/>
    <dgm:cxn modelId="{BCE92409-5C38-41C0-BB02-2A071B619CFA}" type="presParOf" srcId="{A4974FFA-4FA0-4641-93C4-D412C0706F22}" destId="{0A0CFF83-163A-421F-AC5F-5DC841A3CACC}" srcOrd="0" destOrd="0" presId="urn:microsoft.com/office/officeart/2008/layout/HorizontalMultiLevelHierarchy"/>
    <dgm:cxn modelId="{28B94036-9735-4D74-8602-E2F516C52749}" type="presParOf" srcId="{13CC0AFB-18D1-4CBB-B6CC-2C0030697A43}" destId="{7FF684CD-4CC6-4327-9EF5-8630B2C45234}" srcOrd="7" destOrd="0" presId="urn:microsoft.com/office/officeart/2008/layout/HorizontalMultiLevelHierarchy"/>
    <dgm:cxn modelId="{F3038696-3586-46FA-A9F5-2584655E1F2B}" type="presParOf" srcId="{7FF684CD-4CC6-4327-9EF5-8630B2C45234}" destId="{5A55C749-4CDD-4BBC-B3AB-27416BB046EA}" srcOrd="0" destOrd="0" presId="urn:microsoft.com/office/officeart/2008/layout/HorizontalMultiLevelHierarchy"/>
    <dgm:cxn modelId="{356EA19E-D83A-4BFD-AE34-A760945359CB}" type="presParOf" srcId="{7FF684CD-4CC6-4327-9EF5-8630B2C45234}" destId="{C2E8B459-6993-43B1-A322-5AAA1A3CC16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CB6471-23E3-47C4-AAC4-3066CB34C038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D785F3-BB2B-4ACF-AEBC-80F2107D765B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МОДЕЛЬ РЫНКА ТРУДА США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BD5B3A5B-14D0-47E4-8E99-07CFD6B0A5F7}" type="parTrans" cxnId="{7FB2A939-BC6C-4845-A732-C626DC77C8A0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Arial Black" pitchFamily="34" charset="0"/>
          </a:endParaRPr>
        </a:p>
      </dgm:t>
    </dgm:pt>
    <dgm:pt modelId="{617FC56A-2733-479B-90FE-C8EF54CAC206}" type="sibTrans" cxnId="{7FB2A939-BC6C-4845-A732-C626DC77C8A0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Arial Black" pitchFamily="34" charset="0"/>
          </a:endParaRPr>
        </a:p>
      </dgm:t>
    </dgm:pt>
    <dgm:pt modelId="{BF4C8F90-30DF-43B7-8A06-4CB08EE99F51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Законодательно признана профессиональная ориентационная работа, которая является ядром социальной политики 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509F55D9-F700-40F0-9F81-8B01189C9D6B}" type="parTrans" cxnId="{5FDE88FC-62E7-4A39-9273-4DFD47C25622}">
      <dgm:prSet custT="1"/>
      <dgm:spPr/>
      <dgm:t>
        <a:bodyPr/>
        <a:lstStyle/>
        <a:p>
          <a:endParaRPr lang="ru-RU" sz="1600">
            <a:solidFill>
              <a:srgbClr val="002060"/>
            </a:solidFill>
            <a:latin typeface="Arial Black" pitchFamily="34" charset="0"/>
          </a:endParaRPr>
        </a:p>
      </dgm:t>
    </dgm:pt>
    <dgm:pt modelId="{F82442A6-FA81-40D5-8A1E-18B39A855049}" type="sibTrans" cxnId="{5FDE88FC-62E7-4A39-9273-4DFD47C25622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Arial Black" pitchFamily="34" charset="0"/>
          </a:endParaRPr>
        </a:p>
      </dgm:t>
    </dgm:pt>
    <dgm:pt modelId="{9B50A5C6-7AAB-4DB7-8B40-02267669A424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Географическая мобильность трудовых ресурсов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A5B2C9CB-0FF2-4E78-A6F0-84D5A28C396A}" type="parTrans" cxnId="{857F31AC-DC4F-41EC-A331-22CC2D2D1063}">
      <dgm:prSet custT="1"/>
      <dgm:spPr/>
      <dgm:t>
        <a:bodyPr/>
        <a:lstStyle/>
        <a:p>
          <a:endParaRPr lang="ru-RU" sz="1600">
            <a:solidFill>
              <a:srgbClr val="002060"/>
            </a:solidFill>
            <a:latin typeface="Arial Black" pitchFamily="34" charset="0"/>
          </a:endParaRPr>
        </a:p>
      </dgm:t>
    </dgm:pt>
    <dgm:pt modelId="{3C135FC1-91AC-48DF-8B6F-706DFB96C070}" type="sibTrans" cxnId="{857F31AC-DC4F-41EC-A331-22CC2D2D1063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Arial Black" pitchFamily="34" charset="0"/>
          </a:endParaRPr>
        </a:p>
      </dgm:t>
    </dgm:pt>
    <dgm:pt modelId="{6FEFA0DF-0FDD-4367-AC26-5194709C1816}">
      <dgm:prSet custT="1"/>
      <dgm:spPr>
        <a:solidFill>
          <a:srgbClr val="FFFF00"/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Широкое применение достижений науки на рынке труда, что способствует повышению уровня обеспеченности социальной инфраструктуры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B5CDFD8A-B610-4869-BF9B-200CA96B2854}" type="parTrans" cxnId="{1626F471-C9DF-4647-ACCD-82FB3C6FD43C}">
      <dgm:prSet custT="1"/>
      <dgm:spPr/>
      <dgm:t>
        <a:bodyPr/>
        <a:lstStyle/>
        <a:p>
          <a:endParaRPr lang="ru-RU" sz="1600">
            <a:solidFill>
              <a:srgbClr val="002060"/>
            </a:solidFill>
            <a:latin typeface="Arial Black" pitchFamily="34" charset="0"/>
          </a:endParaRPr>
        </a:p>
      </dgm:t>
    </dgm:pt>
    <dgm:pt modelId="{251CBB74-8FD1-4C39-B2C7-9A3DB556623B}" type="sibTrans" cxnId="{1626F471-C9DF-4647-ACCD-82FB3C6FD43C}">
      <dgm:prSet/>
      <dgm:spPr/>
      <dgm:t>
        <a:bodyPr/>
        <a:lstStyle/>
        <a:p>
          <a:endParaRPr lang="ru-RU" sz="1600">
            <a:solidFill>
              <a:srgbClr val="002060"/>
            </a:solidFill>
            <a:latin typeface="Arial Black" pitchFamily="34" charset="0"/>
          </a:endParaRPr>
        </a:p>
      </dgm:t>
    </dgm:pt>
    <dgm:pt modelId="{575AA652-0DA1-461E-B600-C85D77EB4C4B}" type="pres">
      <dgm:prSet presAssocID="{95CB6471-23E3-47C4-AAC4-3066CB34C03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B50EDB-402E-4C74-85DF-34672326598C}" type="pres">
      <dgm:prSet presAssocID="{EFD785F3-BB2B-4ACF-AEBC-80F2107D765B}" presName="centerShape" presStyleLbl="node0" presStyleIdx="0" presStyleCnt="1" custScaleX="125907" custScaleY="106523" custLinFactNeighborX="-22017" custLinFactNeighborY="-40345"/>
      <dgm:spPr/>
      <dgm:t>
        <a:bodyPr/>
        <a:lstStyle/>
        <a:p>
          <a:endParaRPr lang="ru-RU"/>
        </a:p>
      </dgm:t>
    </dgm:pt>
    <dgm:pt modelId="{328F41EB-5678-435C-B77B-4523A7C84528}" type="pres">
      <dgm:prSet presAssocID="{509F55D9-F700-40F0-9F81-8B01189C9D6B}" presName="Name9" presStyleLbl="parChTrans1D2" presStyleIdx="0" presStyleCnt="3"/>
      <dgm:spPr/>
      <dgm:t>
        <a:bodyPr/>
        <a:lstStyle/>
        <a:p>
          <a:endParaRPr lang="ru-RU"/>
        </a:p>
      </dgm:t>
    </dgm:pt>
    <dgm:pt modelId="{CFEDE972-EF17-4613-9591-C5E3E0071295}" type="pres">
      <dgm:prSet presAssocID="{509F55D9-F700-40F0-9F81-8B01189C9D6B}" presName="connTx" presStyleLbl="parChTrans1D2" presStyleIdx="0" presStyleCnt="3"/>
      <dgm:spPr/>
      <dgm:t>
        <a:bodyPr/>
        <a:lstStyle/>
        <a:p>
          <a:endParaRPr lang="ru-RU"/>
        </a:p>
      </dgm:t>
    </dgm:pt>
    <dgm:pt modelId="{D2D050CD-B885-4FE8-9374-4386E9FA878E}" type="pres">
      <dgm:prSet presAssocID="{BF4C8F90-30DF-43B7-8A06-4CB08EE99F51}" presName="node" presStyleLbl="node1" presStyleIdx="0" presStyleCnt="3" custScaleX="153187" custRadScaleRad="97035" custRadScaleInc="934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ECD998-FC0E-4C1D-BF73-65BBD930C349}" type="pres">
      <dgm:prSet presAssocID="{A5B2C9CB-0FF2-4E78-A6F0-84D5A28C396A}" presName="Name9" presStyleLbl="parChTrans1D2" presStyleIdx="1" presStyleCnt="3"/>
      <dgm:spPr/>
      <dgm:t>
        <a:bodyPr/>
        <a:lstStyle/>
        <a:p>
          <a:endParaRPr lang="ru-RU"/>
        </a:p>
      </dgm:t>
    </dgm:pt>
    <dgm:pt modelId="{95040672-2C66-4DA0-8CE7-5E92ADAFAC16}" type="pres">
      <dgm:prSet presAssocID="{A5B2C9CB-0FF2-4E78-A6F0-84D5A28C396A}" presName="connTx" presStyleLbl="parChTrans1D2" presStyleIdx="1" presStyleCnt="3"/>
      <dgm:spPr/>
      <dgm:t>
        <a:bodyPr/>
        <a:lstStyle/>
        <a:p>
          <a:endParaRPr lang="ru-RU"/>
        </a:p>
      </dgm:t>
    </dgm:pt>
    <dgm:pt modelId="{19D27AD5-E5E1-4531-BDBD-D184E237CCC7}" type="pres">
      <dgm:prSet presAssocID="{9B50A5C6-7AAB-4DB7-8B40-02267669A424}" presName="node" presStyleLbl="node1" presStyleIdx="1" presStyleCnt="3" custScaleX="122965" custScaleY="89007" custRadScaleRad="82422" custRadScaleInc="-47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B11B6F-D3ED-486C-A2CC-E912107637B5}" type="pres">
      <dgm:prSet presAssocID="{B5CDFD8A-B610-4869-BF9B-200CA96B2854}" presName="Name9" presStyleLbl="parChTrans1D2" presStyleIdx="2" presStyleCnt="3"/>
      <dgm:spPr/>
      <dgm:t>
        <a:bodyPr/>
        <a:lstStyle/>
        <a:p>
          <a:endParaRPr lang="ru-RU"/>
        </a:p>
      </dgm:t>
    </dgm:pt>
    <dgm:pt modelId="{43A7F2E4-CB41-4AD6-93EB-1CE0614A3FA1}" type="pres">
      <dgm:prSet presAssocID="{B5CDFD8A-B610-4869-BF9B-200CA96B2854}" presName="connTx" presStyleLbl="parChTrans1D2" presStyleIdx="2" presStyleCnt="3"/>
      <dgm:spPr/>
      <dgm:t>
        <a:bodyPr/>
        <a:lstStyle/>
        <a:p>
          <a:endParaRPr lang="ru-RU"/>
        </a:p>
      </dgm:t>
    </dgm:pt>
    <dgm:pt modelId="{4EE29A5B-3D2B-4B01-91FB-1D9FEAF1A5A3}" type="pres">
      <dgm:prSet presAssocID="{6FEFA0DF-0FDD-4367-AC26-5194709C1816}" presName="node" presStyleLbl="node1" presStyleIdx="2" presStyleCnt="3" custScaleX="149016" custScaleY="142789" custRadScaleRad="66282" custRadScaleInc="-49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27E3BB-2BE6-437A-90AC-ED978F47E185}" type="presOf" srcId="{9B50A5C6-7AAB-4DB7-8B40-02267669A424}" destId="{19D27AD5-E5E1-4531-BDBD-D184E237CCC7}" srcOrd="0" destOrd="0" presId="urn:microsoft.com/office/officeart/2005/8/layout/radial1"/>
    <dgm:cxn modelId="{B1C40731-9D92-4B7D-BCBD-B75390153223}" type="presOf" srcId="{95CB6471-23E3-47C4-AAC4-3066CB34C038}" destId="{575AA652-0DA1-461E-B600-C85D77EB4C4B}" srcOrd="0" destOrd="0" presId="urn:microsoft.com/office/officeart/2005/8/layout/radial1"/>
    <dgm:cxn modelId="{422F0A1D-21B9-40A9-A6D1-1784D6C53B85}" type="presOf" srcId="{A5B2C9CB-0FF2-4E78-A6F0-84D5A28C396A}" destId="{95040672-2C66-4DA0-8CE7-5E92ADAFAC16}" srcOrd="1" destOrd="0" presId="urn:microsoft.com/office/officeart/2005/8/layout/radial1"/>
    <dgm:cxn modelId="{015CAB53-5402-435A-B996-BFD8625B6D5A}" type="presOf" srcId="{509F55D9-F700-40F0-9F81-8B01189C9D6B}" destId="{328F41EB-5678-435C-B77B-4523A7C84528}" srcOrd="0" destOrd="0" presId="urn:microsoft.com/office/officeart/2005/8/layout/radial1"/>
    <dgm:cxn modelId="{7FB2A939-BC6C-4845-A732-C626DC77C8A0}" srcId="{95CB6471-23E3-47C4-AAC4-3066CB34C038}" destId="{EFD785F3-BB2B-4ACF-AEBC-80F2107D765B}" srcOrd="0" destOrd="0" parTransId="{BD5B3A5B-14D0-47E4-8E99-07CFD6B0A5F7}" sibTransId="{617FC56A-2733-479B-90FE-C8EF54CAC206}"/>
    <dgm:cxn modelId="{930DED1C-D26D-428F-80CD-3FD623D7EE3F}" type="presOf" srcId="{B5CDFD8A-B610-4869-BF9B-200CA96B2854}" destId="{43A7F2E4-CB41-4AD6-93EB-1CE0614A3FA1}" srcOrd="1" destOrd="0" presId="urn:microsoft.com/office/officeart/2005/8/layout/radial1"/>
    <dgm:cxn modelId="{5FDE88FC-62E7-4A39-9273-4DFD47C25622}" srcId="{EFD785F3-BB2B-4ACF-AEBC-80F2107D765B}" destId="{BF4C8F90-30DF-43B7-8A06-4CB08EE99F51}" srcOrd="0" destOrd="0" parTransId="{509F55D9-F700-40F0-9F81-8B01189C9D6B}" sibTransId="{F82442A6-FA81-40D5-8A1E-18B39A855049}"/>
    <dgm:cxn modelId="{751C5F8D-7CF6-409E-9066-0969F7D0FAC6}" type="presOf" srcId="{EFD785F3-BB2B-4ACF-AEBC-80F2107D765B}" destId="{DEB50EDB-402E-4C74-85DF-34672326598C}" srcOrd="0" destOrd="0" presId="urn:microsoft.com/office/officeart/2005/8/layout/radial1"/>
    <dgm:cxn modelId="{CFFF9C4C-810A-4552-80DC-42597BA96EA5}" type="presOf" srcId="{A5B2C9CB-0FF2-4E78-A6F0-84D5A28C396A}" destId="{02ECD998-FC0E-4C1D-BF73-65BBD930C349}" srcOrd="0" destOrd="0" presId="urn:microsoft.com/office/officeart/2005/8/layout/radial1"/>
    <dgm:cxn modelId="{1626F471-C9DF-4647-ACCD-82FB3C6FD43C}" srcId="{EFD785F3-BB2B-4ACF-AEBC-80F2107D765B}" destId="{6FEFA0DF-0FDD-4367-AC26-5194709C1816}" srcOrd="2" destOrd="0" parTransId="{B5CDFD8A-B610-4869-BF9B-200CA96B2854}" sibTransId="{251CBB74-8FD1-4C39-B2C7-9A3DB556623B}"/>
    <dgm:cxn modelId="{64E4B211-C51A-4CFF-B8FE-89F646BEA440}" type="presOf" srcId="{6FEFA0DF-0FDD-4367-AC26-5194709C1816}" destId="{4EE29A5B-3D2B-4B01-91FB-1D9FEAF1A5A3}" srcOrd="0" destOrd="0" presId="urn:microsoft.com/office/officeart/2005/8/layout/radial1"/>
    <dgm:cxn modelId="{EE938065-C44B-47A7-9E42-7F6D2E6FF977}" type="presOf" srcId="{BF4C8F90-30DF-43B7-8A06-4CB08EE99F51}" destId="{D2D050CD-B885-4FE8-9374-4386E9FA878E}" srcOrd="0" destOrd="0" presId="urn:microsoft.com/office/officeart/2005/8/layout/radial1"/>
    <dgm:cxn modelId="{857F31AC-DC4F-41EC-A331-22CC2D2D1063}" srcId="{EFD785F3-BB2B-4ACF-AEBC-80F2107D765B}" destId="{9B50A5C6-7AAB-4DB7-8B40-02267669A424}" srcOrd="1" destOrd="0" parTransId="{A5B2C9CB-0FF2-4E78-A6F0-84D5A28C396A}" sibTransId="{3C135FC1-91AC-48DF-8B6F-706DFB96C070}"/>
    <dgm:cxn modelId="{9471804E-1F0A-4AE7-8CA8-1FE303902B77}" type="presOf" srcId="{509F55D9-F700-40F0-9F81-8B01189C9D6B}" destId="{CFEDE972-EF17-4613-9591-C5E3E0071295}" srcOrd="1" destOrd="0" presId="urn:microsoft.com/office/officeart/2005/8/layout/radial1"/>
    <dgm:cxn modelId="{01575806-CEB9-4BE5-ACCB-F4290160DA8A}" type="presOf" srcId="{B5CDFD8A-B610-4869-BF9B-200CA96B2854}" destId="{87B11B6F-D3ED-486C-A2CC-E912107637B5}" srcOrd="0" destOrd="0" presId="urn:microsoft.com/office/officeart/2005/8/layout/radial1"/>
    <dgm:cxn modelId="{76015D3A-4B3F-43C3-BFAB-4E75F4DC34FC}" type="presParOf" srcId="{575AA652-0DA1-461E-B600-C85D77EB4C4B}" destId="{DEB50EDB-402E-4C74-85DF-34672326598C}" srcOrd="0" destOrd="0" presId="urn:microsoft.com/office/officeart/2005/8/layout/radial1"/>
    <dgm:cxn modelId="{AEC8EEAA-B48E-49AC-BDCA-C5376219F41B}" type="presParOf" srcId="{575AA652-0DA1-461E-B600-C85D77EB4C4B}" destId="{328F41EB-5678-435C-B77B-4523A7C84528}" srcOrd="1" destOrd="0" presId="urn:microsoft.com/office/officeart/2005/8/layout/radial1"/>
    <dgm:cxn modelId="{2AE78033-836D-4CF5-BC55-3FCBB867EAF0}" type="presParOf" srcId="{328F41EB-5678-435C-B77B-4523A7C84528}" destId="{CFEDE972-EF17-4613-9591-C5E3E0071295}" srcOrd="0" destOrd="0" presId="urn:microsoft.com/office/officeart/2005/8/layout/radial1"/>
    <dgm:cxn modelId="{BDB640BE-770C-4EDA-8D05-E88B646936CC}" type="presParOf" srcId="{575AA652-0DA1-461E-B600-C85D77EB4C4B}" destId="{D2D050CD-B885-4FE8-9374-4386E9FA878E}" srcOrd="2" destOrd="0" presId="urn:microsoft.com/office/officeart/2005/8/layout/radial1"/>
    <dgm:cxn modelId="{BBC8163E-2B08-42CE-B2D4-10810113B470}" type="presParOf" srcId="{575AA652-0DA1-461E-B600-C85D77EB4C4B}" destId="{02ECD998-FC0E-4C1D-BF73-65BBD930C349}" srcOrd="3" destOrd="0" presId="urn:microsoft.com/office/officeart/2005/8/layout/radial1"/>
    <dgm:cxn modelId="{DEA96351-13D9-4FBA-9318-CAC44E2BADB8}" type="presParOf" srcId="{02ECD998-FC0E-4C1D-BF73-65BBD930C349}" destId="{95040672-2C66-4DA0-8CE7-5E92ADAFAC16}" srcOrd="0" destOrd="0" presId="urn:microsoft.com/office/officeart/2005/8/layout/radial1"/>
    <dgm:cxn modelId="{C39BC417-5CD5-433D-8E9E-C7F39908BF3B}" type="presParOf" srcId="{575AA652-0DA1-461E-B600-C85D77EB4C4B}" destId="{19D27AD5-E5E1-4531-BDBD-D184E237CCC7}" srcOrd="4" destOrd="0" presId="urn:microsoft.com/office/officeart/2005/8/layout/radial1"/>
    <dgm:cxn modelId="{28227C2F-AEAF-4CDB-AD40-1A8C75E0AED2}" type="presParOf" srcId="{575AA652-0DA1-461E-B600-C85D77EB4C4B}" destId="{87B11B6F-D3ED-486C-A2CC-E912107637B5}" srcOrd="5" destOrd="0" presId="urn:microsoft.com/office/officeart/2005/8/layout/radial1"/>
    <dgm:cxn modelId="{C454C96B-9D65-4AD9-B574-6C6DE75CD25F}" type="presParOf" srcId="{87B11B6F-D3ED-486C-A2CC-E912107637B5}" destId="{43A7F2E4-CB41-4AD6-93EB-1CE0614A3FA1}" srcOrd="0" destOrd="0" presId="urn:microsoft.com/office/officeart/2005/8/layout/radial1"/>
    <dgm:cxn modelId="{4822A783-7463-4D23-913F-86A673D3AC3C}" type="presParOf" srcId="{575AA652-0DA1-461E-B600-C85D77EB4C4B}" destId="{4EE29A5B-3D2B-4B01-91FB-1D9FEAF1A5A3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506AB91-7A1D-4A82-9B5E-05F935DA8B59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0CE242-39A2-4116-881B-1FDEDA789DAB}">
      <dgm:prSet phldrT="[Текст]" custT="1"/>
      <dgm:spPr>
        <a:solidFill>
          <a:srgbClr val="FF0000">
            <a:alpha val="50000"/>
          </a:srgb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КАНАДСКАЯ </a:t>
          </a:r>
        </a:p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МОДЕЛЬ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FC476376-CEA4-415D-8CC6-B235747D9F8D}" type="parTrans" cxnId="{291A04B5-C6A9-43B7-9B97-515FF5CF61FC}">
      <dgm:prSet/>
      <dgm:spPr/>
      <dgm:t>
        <a:bodyPr/>
        <a:lstStyle/>
        <a:p>
          <a:endParaRPr lang="ru-RU"/>
        </a:p>
      </dgm:t>
    </dgm:pt>
    <dgm:pt modelId="{70865D71-A507-46C6-B8A7-152E11091AE0}" type="sibTrans" cxnId="{291A04B5-C6A9-43B7-9B97-515FF5CF61FC}">
      <dgm:prSet/>
      <dgm:spPr/>
      <dgm:t>
        <a:bodyPr/>
        <a:lstStyle/>
        <a:p>
          <a:endParaRPr lang="ru-RU"/>
        </a:p>
      </dgm:t>
    </dgm:pt>
    <dgm:pt modelId="{6CAB66A5-9584-40D2-83CB-B36307B8C824}">
      <dgm:prSet phldrT="[Текст]" custT="1"/>
      <dgm:spPr>
        <a:solidFill>
          <a:srgbClr val="FFC000">
            <a:alpha val="50000"/>
          </a:srgb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Занятость обеспечивается на основе интересов безработных, учитывается их квалификация и направление работы.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4729CD71-7D75-44B7-BE2F-39BA775E1D91}" type="parTrans" cxnId="{C2CA1E86-955F-4177-9D11-F405088C9A19}">
      <dgm:prSet/>
      <dgm:spPr/>
      <dgm:t>
        <a:bodyPr/>
        <a:lstStyle/>
        <a:p>
          <a:endParaRPr lang="ru-RU"/>
        </a:p>
      </dgm:t>
    </dgm:pt>
    <dgm:pt modelId="{C5DDB9EA-FC23-42C7-8824-5B3BDB481CED}" type="sibTrans" cxnId="{C2CA1E86-955F-4177-9D11-F405088C9A19}">
      <dgm:prSet/>
      <dgm:spPr/>
      <dgm:t>
        <a:bodyPr/>
        <a:lstStyle/>
        <a:p>
          <a:endParaRPr lang="ru-RU"/>
        </a:p>
      </dgm:t>
    </dgm:pt>
    <dgm:pt modelId="{E86CEF58-F9FF-4D6C-BF37-DBDE279950DC}">
      <dgm:prSet phldrT="[Текст]" custT="1"/>
      <dgm:spPr>
        <a:solidFill>
          <a:srgbClr val="FFC000">
            <a:alpha val="50000"/>
          </a:srgb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Информативная система диагностики проблем безработицы, системный мониторинг.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FE27A614-1A55-4AE4-8D24-85435E59DD9F}" type="parTrans" cxnId="{450F326F-5356-4DE0-BFE0-6F0146C31B4A}">
      <dgm:prSet/>
      <dgm:spPr/>
      <dgm:t>
        <a:bodyPr/>
        <a:lstStyle/>
        <a:p>
          <a:endParaRPr lang="ru-RU"/>
        </a:p>
      </dgm:t>
    </dgm:pt>
    <dgm:pt modelId="{30D9C806-FE83-425B-833B-9262BECCEFFB}" type="sibTrans" cxnId="{450F326F-5356-4DE0-BFE0-6F0146C31B4A}">
      <dgm:prSet/>
      <dgm:spPr/>
      <dgm:t>
        <a:bodyPr/>
        <a:lstStyle/>
        <a:p>
          <a:endParaRPr lang="ru-RU"/>
        </a:p>
      </dgm:t>
    </dgm:pt>
    <dgm:pt modelId="{FF7DAEC7-5728-48EE-9152-38B3D8AADC82}">
      <dgm:prSet phldrT="[Текст]" custT="1"/>
      <dgm:spPr>
        <a:solidFill>
          <a:srgbClr val="FFC000">
            <a:alpha val="50000"/>
          </a:srgb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Анкетирование, опрос и другие содержательные виды работы с безработным населением.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C839EB8C-9726-4D28-B3CD-F389D0CB5069}" type="parTrans" cxnId="{912747E1-2D3C-4AE8-AC11-71CB1BEBFB8C}">
      <dgm:prSet/>
      <dgm:spPr/>
      <dgm:t>
        <a:bodyPr/>
        <a:lstStyle/>
        <a:p>
          <a:endParaRPr lang="ru-RU"/>
        </a:p>
      </dgm:t>
    </dgm:pt>
    <dgm:pt modelId="{B25412B8-FCAA-471A-B187-7B0F3F51AE30}" type="sibTrans" cxnId="{912747E1-2D3C-4AE8-AC11-71CB1BEBFB8C}">
      <dgm:prSet/>
      <dgm:spPr/>
      <dgm:t>
        <a:bodyPr/>
        <a:lstStyle/>
        <a:p>
          <a:endParaRPr lang="ru-RU"/>
        </a:p>
      </dgm:t>
    </dgm:pt>
    <dgm:pt modelId="{ED91410B-48BF-4F3A-A8B9-F734D4A7559B}">
      <dgm:prSet phldrT="[Текст]" custT="1"/>
      <dgm:spPr>
        <a:solidFill>
          <a:srgbClr val="FFC000">
            <a:alpha val="50000"/>
          </a:srgb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Направлена на создание системы профессиональной ориентации и занятости населения (работа «Центров выбора» с привлечением специалистов - психологов).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F30A41E3-7F63-424E-8113-1E1FFBB0188E}" type="parTrans" cxnId="{DC21FAA6-07A8-418C-8C70-FBD930A9884D}">
      <dgm:prSet/>
      <dgm:spPr/>
      <dgm:t>
        <a:bodyPr/>
        <a:lstStyle/>
        <a:p>
          <a:endParaRPr lang="ru-RU"/>
        </a:p>
      </dgm:t>
    </dgm:pt>
    <dgm:pt modelId="{BEF9A7D5-FF2C-4E70-9697-14F64A82DF3A}" type="sibTrans" cxnId="{DC21FAA6-07A8-418C-8C70-FBD930A9884D}">
      <dgm:prSet/>
      <dgm:spPr/>
      <dgm:t>
        <a:bodyPr/>
        <a:lstStyle/>
        <a:p>
          <a:endParaRPr lang="ru-RU"/>
        </a:p>
      </dgm:t>
    </dgm:pt>
    <dgm:pt modelId="{3F9DBAB3-33B9-4EB7-A274-D957B7DF525E}" type="pres">
      <dgm:prSet presAssocID="{7506AB91-7A1D-4A82-9B5E-05F935DA8B5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D22DC6-66E9-481A-BB01-343F36D8AA8A}" type="pres">
      <dgm:prSet presAssocID="{7506AB91-7A1D-4A82-9B5E-05F935DA8B59}" presName="radial" presStyleCnt="0">
        <dgm:presLayoutVars>
          <dgm:animLvl val="ctr"/>
        </dgm:presLayoutVars>
      </dgm:prSet>
      <dgm:spPr/>
    </dgm:pt>
    <dgm:pt modelId="{36F12A74-3805-4B81-A819-5F29F359216D}" type="pres">
      <dgm:prSet presAssocID="{540CE242-39A2-4116-881B-1FDEDA789DAB}" presName="centerShape" presStyleLbl="vennNode1" presStyleIdx="0" presStyleCnt="5" custLinFactNeighborX="1248" custLinFactNeighborY="-852"/>
      <dgm:spPr/>
      <dgm:t>
        <a:bodyPr/>
        <a:lstStyle/>
        <a:p>
          <a:endParaRPr lang="ru-RU"/>
        </a:p>
      </dgm:t>
    </dgm:pt>
    <dgm:pt modelId="{2867EC1D-5D0F-4339-A479-9AC7EEDD7A1F}" type="pres">
      <dgm:prSet presAssocID="{6CAB66A5-9584-40D2-83CB-B36307B8C824}" presName="node" presStyleLbl="vennNode1" presStyleIdx="1" presStyleCnt="5" custScaleX="175718" custScaleY="133156" custRadScaleRad="89526" custRadScaleInc="1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A04A58-AD75-4556-B3A8-B5A4EC166201}" type="pres">
      <dgm:prSet presAssocID="{E86CEF58-F9FF-4D6C-BF37-DBDE279950DC}" presName="node" presStyleLbl="vennNode1" presStyleIdx="2" presStyleCnt="5" custScaleX="149867" custScaleY="130288" custRadScaleRad="105333" custRadScaleInc="-3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877A15-A9DB-43A2-945D-A14D0E01A37D}" type="pres">
      <dgm:prSet presAssocID="{FF7DAEC7-5728-48EE-9152-38B3D8AADC82}" presName="node" presStyleLbl="vennNode1" presStyleIdx="3" presStyleCnt="5" custScaleX="150286" custScaleY="127152" custRadScaleRad="77677" custRadScaleInc="64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26C311-5B6A-43DE-9EB7-3C2D28B66408}" type="pres">
      <dgm:prSet presAssocID="{ED91410B-48BF-4F3A-A8B9-F734D4A7559B}" presName="node" presStyleLbl="vennNode1" presStyleIdx="4" presStyleCnt="5" custScaleX="185181" custScaleY="157440" custRadScaleRad="110864" custRadScaleInc="29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EEFA40-3A0A-4441-B30D-303C9ED36B67}" type="presOf" srcId="{FF7DAEC7-5728-48EE-9152-38B3D8AADC82}" destId="{12877A15-A9DB-43A2-945D-A14D0E01A37D}" srcOrd="0" destOrd="0" presId="urn:microsoft.com/office/officeart/2005/8/layout/radial3"/>
    <dgm:cxn modelId="{912747E1-2D3C-4AE8-AC11-71CB1BEBFB8C}" srcId="{540CE242-39A2-4116-881B-1FDEDA789DAB}" destId="{FF7DAEC7-5728-48EE-9152-38B3D8AADC82}" srcOrd="2" destOrd="0" parTransId="{C839EB8C-9726-4D28-B3CD-F389D0CB5069}" sibTransId="{B25412B8-FCAA-471A-B187-7B0F3F51AE30}"/>
    <dgm:cxn modelId="{5DDFD395-8FCD-4428-87FD-6D8757C29BE7}" type="presOf" srcId="{6CAB66A5-9584-40D2-83CB-B36307B8C824}" destId="{2867EC1D-5D0F-4339-A479-9AC7EEDD7A1F}" srcOrd="0" destOrd="0" presId="urn:microsoft.com/office/officeart/2005/8/layout/radial3"/>
    <dgm:cxn modelId="{291A04B5-C6A9-43B7-9B97-515FF5CF61FC}" srcId="{7506AB91-7A1D-4A82-9B5E-05F935DA8B59}" destId="{540CE242-39A2-4116-881B-1FDEDA789DAB}" srcOrd="0" destOrd="0" parTransId="{FC476376-CEA4-415D-8CC6-B235747D9F8D}" sibTransId="{70865D71-A507-46C6-B8A7-152E11091AE0}"/>
    <dgm:cxn modelId="{C2CA1E86-955F-4177-9D11-F405088C9A19}" srcId="{540CE242-39A2-4116-881B-1FDEDA789DAB}" destId="{6CAB66A5-9584-40D2-83CB-B36307B8C824}" srcOrd="0" destOrd="0" parTransId="{4729CD71-7D75-44B7-BE2F-39BA775E1D91}" sibTransId="{C5DDB9EA-FC23-42C7-8824-5B3BDB481CED}"/>
    <dgm:cxn modelId="{D1A9ADBB-C9FC-47FC-A437-5986B3DDF8AD}" type="presOf" srcId="{540CE242-39A2-4116-881B-1FDEDA789DAB}" destId="{36F12A74-3805-4B81-A819-5F29F359216D}" srcOrd="0" destOrd="0" presId="urn:microsoft.com/office/officeart/2005/8/layout/radial3"/>
    <dgm:cxn modelId="{50405BC5-2D12-4590-A5FF-DF3B49E7E2EC}" type="presOf" srcId="{7506AB91-7A1D-4A82-9B5E-05F935DA8B59}" destId="{3F9DBAB3-33B9-4EB7-A274-D957B7DF525E}" srcOrd="0" destOrd="0" presId="urn:microsoft.com/office/officeart/2005/8/layout/radial3"/>
    <dgm:cxn modelId="{450F326F-5356-4DE0-BFE0-6F0146C31B4A}" srcId="{540CE242-39A2-4116-881B-1FDEDA789DAB}" destId="{E86CEF58-F9FF-4D6C-BF37-DBDE279950DC}" srcOrd="1" destOrd="0" parTransId="{FE27A614-1A55-4AE4-8D24-85435E59DD9F}" sibTransId="{30D9C806-FE83-425B-833B-9262BECCEFFB}"/>
    <dgm:cxn modelId="{DC21FAA6-07A8-418C-8C70-FBD930A9884D}" srcId="{540CE242-39A2-4116-881B-1FDEDA789DAB}" destId="{ED91410B-48BF-4F3A-A8B9-F734D4A7559B}" srcOrd="3" destOrd="0" parTransId="{F30A41E3-7F63-424E-8113-1E1FFBB0188E}" sibTransId="{BEF9A7D5-FF2C-4E70-9697-14F64A82DF3A}"/>
    <dgm:cxn modelId="{D464412E-9B0D-4737-AF67-F6B99E882692}" type="presOf" srcId="{ED91410B-48BF-4F3A-A8B9-F734D4A7559B}" destId="{C626C311-5B6A-43DE-9EB7-3C2D28B66408}" srcOrd="0" destOrd="0" presId="urn:microsoft.com/office/officeart/2005/8/layout/radial3"/>
    <dgm:cxn modelId="{3FD022E9-8752-4044-AA55-1AFF80C45BE6}" type="presOf" srcId="{E86CEF58-F9FF-4D6C-BF37-DBDE279950DC}" destId="{DBA04A58-AD75-4556-B3A8-B5A4EC166201}" srcOrd="0" destOrd="0" presId="urn:microsoft.com/office/officeart/2005/8/layout/radial3"/>
    <dgm:cxn modelId="{13B9177F-9475-4E57-B6D7-66C340B8F5E9}" type="presParOf" srcId="{3F9DBAB3-33B9-4EB7-A274-D957B7DF525E}" destId="{D1D22DC6-66E9-481A-BB01-343F36D8AA8A}" srcOrd="0" destOrd="0" presId="urn:microsoft.com/office/officeart/2005/8/layout/radial3"/>
    <dgm:cxn modelId="{81E770B6-F2F4-435D-975D-9442E4432F12}" type="presParOf" srcId="{D1D22DC6-66E9-481A-BB01-343F36D8AA8A}" destId="{36F12A74-3805-4B81-A819-5F29F359216D}" srcOrd="0" destOrd="0" presId="urn:microsoft.com/office/officeart/2005/8/layout/radial3"/>
    <dgm:cxn modelId="{0FED3B90-9429-465B-9101-4CADD895F701}" type="presParOf" srcId="{D1D22DC6-66E9-481A-BB01-343F36D8AA8A}" destId="{2867EC1D-5D0F-4339-A479-9AC7EEDD7A1F}" srcOrd="1" destOrd="0" presId="urn:microsoft.com/office/officeart/2005/8/layout/radial3"/>
    <dgm:cxn modelId="{562169F1-75A3-4410-8A34-3FFB03AC25AD}" type="presParOf" srcId="{D1D22DC6-66E9-481A-BB01-343F36D8AA8A}" destId="{DBA04A58-AD75-4556-B3A8-B5A4EC166201}" srcOrd="2" destOrd="0" presId="urn:microsoft.com/office/officeart/2005/8/layout/radial3"/>
    <dgm:cxn modelId="{E3048368-75AD-4B95-9D21-76ED27C41368}" type="presParOf" srcId="{D1D22DC6-66E9-481A-BB01-343F36D8AA8A}" destId="{12877A15-A9DB-43A2-945D-A14D0E01A37D}" srcOrd="3" destOrd="0" presId="urn:microsoft.com/office/officeart/2005/8/layout/radial3"/>
    <dgm:cxn modelId="{AFDF3EA6-81D0-4A82-8F95-B80651F06A69}" type="presParOf" srcId="{D1D22DC6-66E9-481A-BB01-343F36D8AA8A}" destId="{C626C311-5B6A-43DE-9EB7-3C2D28B66408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A863B4A-39B8-4BDC-8260-D59070F1169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B37F594-E069-4BCC-8D83-663190177DBB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Сохранение традиций наряду с развитием отечественных высоких технологий, упор на высокую  социальную обеспеченность персонала, эффективный менеджмент и  руководство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DE3C3082-53F5-48D4-B5D7-E8B382595AC2}" type="parTrans" cxnId="{C7C7FDE8-56A2-4561-8667-BFE8B3867263}">
      <dgm:prSet/>
      <dgm:spPr/>
      <dgm:t>
        <a:bodyPr/>
        <a:lstStyle/>
        <a:p>
          <a:endParaRPr lang="ru-RU"/>
        </a:p>
      </dgm:t>
    </dgm:pt>
    <dgm:pt modelId="{6DA75160-DCB5-417D-B9E9-5F528E22002D}" type="sibTrans" cxnId="{C7C7FDE8-56A2-4561-8667-BFE8B3867263}">
      <dgm:prSet/>
      <dgm:spPr/>
      <dgm:t>
        <a:bodyPr/>
        <a:lstStyle/>
        <a:p>
          <a:endParaRPr lang="ru-RU"/>
        </a:p>
      </dgm:t>
    </dgm:pt>
    <dgm:pt modelId="{DB963A9D-931A-4912-B307-C925BC2CFFFD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Неформальная система пожизненного найма, </a:t>
          </a:r>
          <a:r>
            <a:rPr lang="ru-RU" sz="1600" dirty="0" err="1" smtClean="0">
              <a:solidFill>
                <a:srgbClr val="002060"/>
              </a:solidFill>
              <a:latin typeface="Arial Black" pitchFamily="34" charset="0"/>
            </a:rPr>
            <a:t>внутрифирмен</a:t>
          </a: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- </a:t>
          </a:r>
          <a:r>
            <a:rPr lang="ru-RU" sz="1600" dirty="0" err="1" smtClean="0">
              <a:solidFill>
                <a:srgbClr val="002060"/>
              </a:solidFill>
              <a:latin typeface="Arial Black" pitchFamily="34" charset="0"/>
            </a:rPr>
            <a:t>ная</a:t>
          </a: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 мобильность и перемещение сотрудников, система повышения персонала имеет долгосрочный характер 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05162C0F-6A09-4E53-9312-7C74CABFEBD5}" type="parTrans" cxnId="{1E50BB77-27C0-45A9-9485-BF26975B5AC7}">
      <dgm:prSet/>
      <dgm:spPr/>
      <dgm:t>
        <a:bodyPr/>
        <a:lstStyle/>
        <a:p>
          <a:endParaRPr lang="ru-RU"/>
        </a:p>
      </dgm:t>
    </dgm:pt>
    <dgm:pt modelId="{03B9B499-1EE6-4389-B5C1-E73794000110}" type="sibTrans" cxnId="{1E50BB77-27C0-45A9-9485-BF26975B5AC7}">
      <dgm:prSet/>
      <dgm:spPr/>
      <dgm:t>
        <a:bodyPr/>
        <a:lstStyle/>
        <a:p>
          <a:endParaRPr lang="ru-RU"/>
        </a:p>
      </dgm:t>
    </dgm:pt>
    <dgm:pt modelId="{4BD6AD1A-A776-40AA-98FA-2BA32C77492B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ЯПОНСКАЯ МОДЕЛЬ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0CCE6865-B378-4AC0-AED9-CA773D39765D}" type="parTrans" cxnId="{0EB17D5A-816D-4AD3-B104-1E45D7425C60}">
      <dgm:prSet/>
      <dgm:spPr/>
      <dgm:t>
        <a:bodyPr/>
        <a:lstStyle/>
        <a:p>
          <a:endParaRPr lang="ru-RU"/>
        </a:p>
      </dgm:t>
    </dgm:pt>
    <dgm:pt modelId="{7B13E17B-A8BA-4BFD-9281-30BA582E5057}" type="sibTrans" cxnId="{0EB17D5A-816D-4AD3-B104-1E45D7425C60}">
      <dgm:prSet/>
      <dgm:spPr/>
      <dgm:t>
        <a:bodyPr/>
        <a:lstStyle/>
        <a:p>
          <a:endParaRPr lang="ru-RU"/>
        </a:p>
      </dgm:t>
    </dgm:pt>
    <dgm:pt modelId="{FF8AAE9D-4F0A-41BB-891C-8470A359870E}">
      <dgm:prSet custT="1"/>
      <dgm:spPr>
        <a:solidFill>
          <a:srgbClr val="00B0F0"/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Воспитание у детей уважительного отношения к любому труду, творчество, социальные интересы сотрудника и его семьи, приверженность одной компании, идентификация сотрудника с компанией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D7891DB8-3A2D-4688-AA57-93CC779075F6}" type="parTrans" cxnId="{6CBAE500-13BF-4040-98A0-9221CFCDAE07}">
      <dgm:prSet/>
      <dgm:spPr/>
      <dgm:t>
        <a:bodyPr/>
        <a:lstStyle/>
        <a:p>
          <a:endParaRPr lang="ru-RU"/>
        </a:p>
      </dgm:t>
    </dgm:pt>
    <dgm:pt modelId="{1D6D6D37-483E-4DF7-AD99-6FBBBE967C9B}" type="sibTrans" cxnId="{6CBAE500-13BF-4040-98A0-9221CFCDAE07}">
      <dgm:prSet/>
      <dgm:spPr/>
      <dgm:t>
        <a:bodyPr/>
        <a:lstStyle/>
        <a:p>
          <a:endParaRPr lang="ru-RU"/>
        </a:p>
      </dgm:t>
    </dgm:pt>
    <dgm:pt modelId="{E5CE3036-9E48-4818-8F9D-6821B9F30B64}" type="pres">
      <dgm:prSet presAssocID="{CA863B4A-39B8-4BDC-8260-D59070F1169F}" presName="CompostProcess" presStyleCnt="0">
        <dgm:presLayoutVars>
          <dgm:dir/>
          <dgm:resizeHandles val="exact"/>
        </dgm:presLayoutVars>
      </dgm:prSet>
      <dgm:spPr/>
    </dgm:pt>
    <dgm:pt modelId="{B2CD52F1-346F-48E1-BA70-840A720359E2}" type="pres">
      <dgm:prSet presAssocID="{CA863B4A-39B8-4BDC-8260-D59070F1169F}" presName="arrow" presStyleLbl="bgShp" presStyleIdx="0" presStyleCnt="1" custScaleX="117647"/>
      <dgm:spPr>
        <a:solidFill>
          <a:srgbClr val="FFFF00"/>
        </a:solidFill>
      </dgm:spPr>
    </dgm:pt>
    <dgm:pt modelId="{AC94E216-0CB6-4621-9731-9102E821BCFA}" type="pres">
      <dgm:prSet presAssocID="{CA863B4A-39B8-4BDC-8260-D59070F1169F}" presName="linearProcess" presStyleCnt="0"/>
      <dgm:spPr/>
    </dgm:pt>
    <dgm:pt modelId="{21C3DC4F-2FEE-44B0-B5E4-80BDD43E174A}" type="pres">
      <dgm:prSet presAssocID="{9B37F594-E069-4BCC-8D83-663190177DBB}" presName="textNode" presStyleLbl="node1" presStyleIdx="0" presStyleCnt="4" custScaleX="207887" custScaleY="241141" custLinFactNeighborX="-97506" custLinFactNeighborY="-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3CB881-9C34-4B2D-B094-8B043AD8F68D}" type="pres">
      <dgm:prSet presAssocID="{6DA75160-DCB5-417D-B9E9-5F528E22002D}" presName="sibTrans" presStyleCnt="0"/>
      <dgm:spPr/>
    </dgm:pt>
    <dgm:pt modelId="{9A7913DA-EA04-4143-B074-8E2A8BA3E4F8}" type="pres">
      <dgm:prSet presAssocID="{FF8AAE9D-4F0A-41BB-891C-8470A359870E}" presName="textNode" presStyleLbl="node1" presStyleIdx="1" presStyleCnt="4" custScaleX="211670" custScaleY="250000" custLinFactNeighborX="-30179" custLinFactNeighborY="-4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9CFB4F-7AA1-4CB1-9BA1-ED8A40A372EE}" type="pres">
      <dgm:prSet presAssocID="{1D6D6D37-483E-4DF7-AD99-6FBBBE967C9B}" presName="sibTrans" presStyleCnt="0"/>
      <dgm:spPr/>
    </dgm:pt>
    <dgm:pt modelId="{F84E43BF-92B2-40BF-A253-8E3EAD261F8F}" type="pres">
      <dgm:prSet presAssocID="{DB963A9D-931A-4912-B307-C925BC2CFFFD}" presName="textNode" presStyleLbl="node1" presStyleIdx="2" presStyleCnt="4" custScaleX="193183" custScaleY="246118" custLinFactNeighborX="64611" custLinFactNeighborY="-19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2ED92-761A-4AC3-A7A5-DB3CECA8AD5E}" type="pres">
      <dgm:prSet presAssocID="{03B9B499-1EE6-4389-B5C1-E73794000110}" presName="sibTrans" presStyleCnt="0"/>
      <dgm:spPr/>
    </dgm:pt>
    <dgm:pt modelId="{DB2C45E7-F691-4C07-A952-9E6416AB61CA}" type="pres">
      <dgm:prSet presAssocID="{4BD6AD1A-A776-40AA-98FA-2BA32C77492B}" presName="textNode" presStyleLbl="node1" presStyleIdx="3" presStyleCnt="4" custScaleX="142832" custScaleY="90533" custLinFactNeighborX="63137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C7FDE8-56A2-4561-8667-BFE8B3867263}" srcId="{CA863B4A-39B8-4BDC-8260-D59070F1169F}" destId="{9B37F594-E069-4BCC-8D83-663190177DBB}" srcOrd="0" destOrd="0" parTransId="{DE3C3082-53F5-48D4-B5D7-E8B382595AC2}" sibTransId="{6DA75160-DCB5-417D-B9E9-5F528E22002D}"/>
    <dgm:cxn modelId="{990FF473-2137-455E-8E6C-45711E9FF0E4}" type="presOf" srcId="{9B37F594-E069-4BCC-8D83-663190177DBB}" destId="{21C3DC4F-2FEE-44B0-B5E4-80BDD43E174A}" srcOrd="0" destOrd="0" presId="urn:microsoft.com/office/officeart/2005/8/layout/hProcess9"/>
    <dgm:cxn modelId="{6CBAE500-13BF-4040-98A0-9221CFCDAE07}" srcId="{CA863B4A-39B8-4BDC-8260-D59070F1169F}" destId="{FF8AAE9D-4F0A-41BB-891C-8470A359870E}" srcOrd="1" destOrd="0" parTransId="{D7891DB8-3A2D-4688-AA57-93CC779075F6}" sibTransId="{1D6D6D37-483E-4DF7-AD99-6FBBBE967C9B}"/>
    <dgm:cxn modelId="{957C2040-92C1-4A3C-8287-509DC12E98D2}" type="presOf" srcId="{4BD6AD1A-A776-40AA-98FA-2BA32C77492B}" destId="{DB2C45E7-F691-4C07-A952-9E6416AB61CA}" srcOrd="0" destOrd="0" presId="urn:microsoft.com/office/officeart/2005/8/layout/hProcess9"/>
    <dgm:cxn modelId="{4688442D-7BF7-4265-B784-479C4CAE4BE3}" type="presOf" srcId="{CA863B4A-39B8-4BDC-8260-D59070F1169F}" destId="{E5CE3036-9E48-4818-8F9D-6821B9F30B64}" srcOrd="0" destOrd="0" presId="urn:microsoft.com/office/officeart/2005/8/layout/hProcess9"/>
    <dgm:cxn modelId="{D46FC76F-A358-408F-92AB-B5E6A25AC626}" type="presOf" srcId="{FF8AAE9D-4F0A-41BB-891C-8470A359870E}" destId="{9A7913DA-EA04-4143-B074-8E2A8BA3E4F8}" srcOrd="0" destOrd="0" presId="urn:microsoft.com/office/officeart/2005/8/layout/hProcess9"/>
    <dgm:cxn modelId="{1E50BB77-27C0-45A9-9485-BF26975B5AC7}" srcId="{CA863B4A-39B8-4BDC-8260-D59070F1169F}" destId="{DB963A9D-931A-4912-B307-C925BC2CFFFD}" srcOrd="2" destOrd="0" parTransId="{05162C0F-6A09-4E53-9312-7C74CABFEBD5}" sibTransId="{03B9B499-1EE6-4389-B5C1-E73794000110}"/>
    <dgm:cxn modelId="{0EB17D5A-816D-4AD3-B104-1E45D7425C60}" srcId="{CA863B4A-39B8-4BDC-8260-D59070F1169F}" destId="{4BD6AD1A-A776-40AA-98FA-2BA32C77492B}" srcOrd="3" destOrd="0" parTransId="{0CCE6865-B378-4AC0-AED9-CA773D39765D}" sibTransId="{7B13E17B-A8BA-4BFD-9281-30BA582E5057}"/>
    <dgm:cxn modelId="{18C895DA-297C-4D63-A951-BEFCE75D0618}" type="presOf" srcId="{DB963A9D-931A-4912-B307-C925BC2CFFFD}" destId="{F84E43BF-92B2-40BF-A253-8E3EAD261F8F}" srcOrd="0" destOrd="0" presId="urn:microsoft.com/office/officeart/2005/8/layout/hProcess9"/>
    <dgm:cxn modelId="{05777657-16B3-44D6-B1D7-B973C6AD9FD7}" type="presParOf" srcId="{E5CE3036-9E48-4818-8F9D-6821B9F30B64}" destId="{B2CD52F1-346F-48E1-BA70-840A720359E2}" srcOrd="0" destOrd="0" presId="urn:microsoft.com/office/officeart/2005/8/layout/hProcess9"/>
    <dgm:cxn modelId="{DC654A5B-CF55-4195-81E4-C83C7C79BD42}" type="presParOf" srcId="{E5CE3036-9E48-4818-8F9D-6821B9F30B64}" destId="{AC94E216-0CB6-4621-9731-9102E821BCFA}" srcOrd="1" destOrd="0" presId="urn:microsoft.com/office/officeart/2005/8/layout/hProcess9"/>
    <dgm:cxn modelId="{AF2C06E9-943D-4B71-A38A-822A144D7FFB}" type="presParOf" srcId="{AC94E216-0CB6-4621-9731-9102E821BCFA}" destId="{21C3DC4F-2FEE-44B0-B5E4-80BDD43E174A}" srcOrd="0" destOrd="0" presId="urn:microsoft.com/office/officeart/2005/8/layout/hProcess9"/>
    <dgm:cxn modelId="{DA40DD0A-C4CA-4EF0-ACC0-9F5D7C5BC6A7}" type="presParOf" srcId="{AC94E216-0CB6-4621-9731-9102E821BCFA}" destId="{483CB881-9C34-4B2D-B094-8B043AD8F68D}" srcOrd="1" destOrd="0" presId="urn:microsoft.com/office/officeart/2005/8/layout/hProcess9"/>
    <dgm:cxn modelId="{56904651-5A30-447A-8CEF-5A13B2C5B24E}" type="presParOf" srcId="{AC94E216-0CB6-4621-9731-9102E821BCFA}" destId="{9A7913DA-EA04-4143-B074-8E2A8BA3E4F8}" srcOrd="2" destOrd="0" presId="urn:microsoft.com/office/officeart/2005/8/layout/hProcess9"/>
    <dgm:cxn modelId="{A9BC8B36-DCE5-4A5F-9BCA-8BFC4D8B2551}" type="presParOf" srcId="{AC94E216-0CB6-4621-9731-9102E821BCFA}" destId="{BA9CFB4F-7AA1-4CB1-9BA1-ED8A40A372EE}" srcOrd="3" destOrd="0" presId="urn:microsoft.com/office/officeart/2005/8/layout/hProcess9"/>
    <dgm:cxn modelId="{7EBF70CB-EDA0-4BCE-8781-41E686814EEA}" type="presParOf" srcId="{AC94E216-0CB6-4621-9731-9102E821BCFA}" destId="{F84E43BF-92B2-40BF-A253-8E3EAD261F8F}" srcOrd="4" destOrd="0" presId="urn:microsoft.com/office/officeart/2005/8/layout/hProcess9"/>
    <dgm:cxn modelId="{33AA909A-CE94-4D5C-A14B-33647615EACE}" type="presParOf" srcId="{AC94E216-0CB6-4621-9731-9102E821BCFA}" destId="{63F2ED92-761A-4AC3-A7A5-DB3CECA8AD5E}" srcOrd="5" destOrd="0" presId="urn:microsoft.com/office/officeart/2005/8/layout/hProcess9"/>
    <dgm:cxn modelId="{C6579A9F-2822-42BE-AF95-7EC2B76A118E}" type="presParOf" srcId="{AC94E216-0CB6-4621-9731-9102E821BCFA}" destId="{DB2C45E7-F691-4C07-A952-9E6416AB61CA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7F28831-D86C-41AC-ABCC-C6685DEFFA40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449468-53EF-4705-92BB-FBD14BD068C1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ТРУДНОСТИ СТАНОВЛЕНИЯ РЫНКА ТРУДА КАЗАХСТАНА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0BDAD0FF-FBD9-48F4-A252-966CC2F14D87}" type="parTrans" cxnId="{017E038E-4762-4D69-8A13-4535E6076B9F}">
      <dgm:prSet/>
      <dgm:spPr/>
      <dgm:t>
        <a:bodyPr/>
        <a:lstStyle/>
        <a:p>
          <a:endParaRPr lang="ru-RU"/>
        </a:p>
      </dgm:t>
    </dgm:pt>
    <dgm:pt modelId="{20242D02-6FE3-431C-B210-190F49B2DA49}" type="sibTrans" cxnId="{017E038E-4762-4D69-8A13-4535E6076B9F}">
      <dgm:prSet/>
      <dgm:spPr/>
      <dgm:t>
        <a:bodyPr/>
        <a:lstStyle/>
        <a:p>
          <a:endParaRPr lang="ru-RU"/>
        </a:p>
      </dgm:t>
    </dgm:pt>
    <dgm:pt modelId="{367D53D2-9FAD-4E31-B656-0E31A3ABB01F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Диспропорция в востребованности специальностей на начальном этапе построения национальной суверенной экономики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A3361102-9395-4DB9-9885-DAB25970F025}" type="parTrans" cxnId="{F1066ABE-3F3F-4AA3-B98E-8FD0804230D4}">
      <dgm:prSet/>
      <dgm:spPr/>
      <dgm:t>
        <a:bodyPr/>
        <a:lstStyle/>
        <a:p>
          <a:endParaRPr lang="ru-RU"/>
        </a:p>
      </dgm:t>
    </dgm:pt>
    <dgm:pt modelId="{E12645E1-8B4F-4F08-8A03-06C6BBFDB305}" type="sibTrans" cxnId="{F1066ABE-3F3F-4AA3-B98E-8FD0804230D4}">
      <dgm:prSet/>
      <dgm:spPr/>
      <dgm:t>
        <a:bodyPr/>
        <a:lstStyle/>
        <a:p>
          <a:endParaRPr lang="ru-RU"/>
        </a:p>
      </dgm:t>
    </dgm:pt>
    <dgm:pt modelId="{A6526E7E-FE50-4944-AF7F-9C2342836925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Бюрократический характер решения проблем стихийной безработицы в 90-х 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520E9179-A6E8-493E-BED7-CAF73C07CEA4}" type="parTrans" cxnId="{4163E86E-E6CE-4AFF-B1E9-EF7D285E603E}">
      <dgm:prSet/>
      <dgm:spPr/>
      <dgm:t>
        <a:bodyPr/>
        <a:lstStyle/>
        <a:p>
          <a:endParaRPr lang="ru-RU"/>
        </a:p>
      </dgm:t>
    </dgm:pt>
    <dgm:pt modelId="{CABACDA2-5B66-402E-8D62-6934353FA053}" type="sibTrans" cxnId="{4163E86E-E6CE-4AFF-B1E9-EF7D285E603E}">
      <dgm:prSet/>
      <dgm:spPr/>
      <dgm:t>
        <a:bodyPr/>
        <a:lstStyle/>
        <a:p>
          <a:endParaRPr lang="ru-RU"/>
        </a:p>
      </dgm:t>
    </dgm:pt>
    <dgm:pt modelId="{357C8F0E-4D72-4473-BEE5-6AD173BBC040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400" dirty="0" err="1" smtClean="0">
              <a:solidFill>
                <a:srgbClr val="002060"/>
              </a:solidFill>
              <a:latin typeface="Arial Black" pitchFamily="34" charset="0"/>
            </a:rPr>
            <a:t>Неквалифицирован-ная</a:t>
          </a:r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 работа центров занятости, ограниченность центров, неинформационная система трудоустройства населения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041B4927-8DA4-4EA1-BB3E-D782B1AD4DE1}" type="parTrans" cxnId="{263EF6EC-47EC-4580-A31D-88AD378D2815}">
      <dgm:prSet/>
      <dgm:spPr/>
      <dgm:t>
        <a:bodyPr/>
        <a:lstStyle/>
        <a:p>
          <a:endParaRPr lang="ru-RU"/>
        </a:p>
      </dgm:t>
    </dgm:pt>
    <dgm:pt modelId="{16943BBA-8A6A-4F4F-9090-D47C86008876}" type="sibTrans" cxnId="{263EF6EC-47EC-4580-A31D-88AD378D2815}">
      <dgm:prSet/>
      <dgm:spPr/>
      <dgm:t>
        <a:bodyPr/>
        <a:lstStyle/>
        <a:p>
          <a:endParaRPr lang="ru-RU"/>
        </a:p>
      </dgm:t>
    </dgm:pt>
    <dgm:pt modelId="{51661FF0-9068-4D3D-A0DA-1048269F3385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Развал инфраструктуры, созданной при Советском Союзе, спад производства, отсутствие инвестиций, износ средств труда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389D3DBE-5E19-4781-B960-D9731613645A}" type="parTrans" cxnId="{6B4115AB-494D-4F43-A304-DAB0E7A8D868}">
      <dgm:prSet/>
      <dgm:spPr/>
      <dgm:t>
        <a:bodyPr/>
        <a:lstStyle/>
        <a:p>
          <a:endParaRPr lang="ru-RU"/>
        </a:p>
      </dgm:t>
    </dgm:pt>
    <dgm:pt modelId="{C1192225-78DA-4F3D-8568-3AB5DE35210B}" type="sibTrans" cxnId="{6B4115AB-494D-4F43-A304-DAB0E7A8D868}">
      <dgm:prSet/>
      <dgm:spPr/>
      <dgm:t>
        <a:bodyPr/>
        <a:lstStyle/>
        <a:p>
          <a:endParaRPr lang="ru-RU"/>
        </a:p>
      </dgm:t>
    </dgm:pt>
    <dgm:pt modelId="{22D0C24B-AE3A-44CB-AC36-FA043611FEBF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Практика системы «Мертвых душ» 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D34C5323-6B63-4418-BB86-5510648B46DA}" type="parTrans" cxnId="{96463F2F-5FA7-4473-82F5-F70E106C246D}">
      <dgm:prSet/>
      <dgm:spPr/>
      <dgm:t>
        <a:bodyPr/>
        <a:lstStyle/>
        <a:p>
          <a:endParaRPr lang="ru-RU"/>
        </a:p>
      </dgm:t>
    </dgm:pt>
    <dgm:pt modelId="{7663DC03-17F3-4339-A9C2-1F92A66F3784}" type="sibTrans" cxnId="{96463F2F-5FA7-4473-82F5-F70E106C246D}">
      <dgm:prSet/>
      <dgm:spPr/>
      <dgm:t>
        <a:bodyPr/>
        <a:lstStyle/>
        <a:p>
          <a:endParaRPr lang="ru-RU"/>
        </a:p>
      </dgm:t>
    </dgm:pt>
    <dgm:pt modelId="{2B3F184F-2063-45DD-988E-11A47E1DAF31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Скрытая безработица, молодежная безработица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277298E1-CE57-48ED-81E9-CBC967F983AA}" type="parTrans" cxnId="{5B1B8355-6E69-47FE-AF87-A59A383ED207}">
      <dgm:prSet/>
      <dgm:spPr/>
      <dgm:t>
        <a:bodyPr/>
        <a:lstStyle/>
        <a:p>
          <a:endParaRPr lang="ru-RU"/>
        </a:p>
      </dgm:t>
    </dgm:pt>
    <dgm:pt modelId="{41AD834B-D8F1-484E-86CA-B597F7F3EB7F}" type="sibTrans" cxnId="{5B1B8355-6E69-47FE-AF87-A59A383ED207}">
      <dgm:prSet/>
      <dgm:spPr/>
      <dgm:t>
        <a:bodyPr/>
        <a:lstStyle/>
        <a:p>
          <a:endParaRPr lang="ru-RU"/>
        </a:p>
      </dgm:t>
    </dgm:pt>
    <dgm:pt modelId="{EECD60FA-7686-4BA9-912E-1816CA517D79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Несовершенное и запутанное законодательство, </a:t>
          </a:r>
          <a:r>
            <a:rPr lang="ru-RU" sz="1600" dirty="0" err="1" smtClean="0">
              <a:solidFill>
                <a:srgbClr val="002060"/>
              </a:solidFill>
              <a:latin typeface="Arial Black" pitchFamily="34" charset="0"/>
            </a:rPr>
            <a:t>неплатежеспособ-ность</a:t>
          </a: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 предприятий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1AD8E973-D100-4BD2-9A9B-67C9B75C0DB6}" type="parTrans" cxnId="{9FAE820C-91B2-49BD-B607-E0A3DC5268D8}">
      <dgm:prSet/>
      <dgm:spPr/>
      <dgm:t>
        <a:bodyPr/>
        <a:lstStyle/>
        <a:p>
          <a:endParaRPr lang="ru-RU"/>
        </a:p>
      </dgm:t>
    </dgm:pt>
    <dgm:pt modelId="{86E4D80E-C784-4984-B741-B0AEBFA92BC8}" type="sibTrans" cxnId="{9FAE820C-91B2-49BD-B607-E0A3DC5268D8}">
      <dgm:prSet/>
      <dgm:spPr/>
      <dgm:t>
        <a:bodyPr/>
        <a:lstStyle/>
        <a:p>
          <a:endParaRPr lang="ru-RU"/>
        </a:p>
      </dgm:t>
    </dgm:pt>
    <dgm:pt modelId="{FF623D93-912E-42FF-B635-24F538B76EAC}">
      <dgm:prSet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Остаточное финансирование социальной сферы производства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6430A691-6A87-47DC-B47F-A1F922E7494F}" type="parTrans" cxnId="{B8101602-F426-4BC0-9ADA-5A4E3C9DE34E}">
      <dgm:prSet/>
      <dgm:spPr/>
      <dgm:t>
        <a:bodyPr/>
        <a:lstStyle/>
        <a:p>
          <a:endParaRPr lang="ru-RU"/>
        </a:p>
      </dgm:t>
    </dgm:pt>
    <dgm:pt modelId="{C041B0E7-82CC-4E1A-A777-B0639C48150E}" type="sibTrans" cxnId="{B8101602-F426-4BC0-9ADA-5A4E3C9DE34E}">
      <dgm:prSet/>
      <dgm:spPr/>
      <dgm:t>
        <a:bodyPr/>
        <a:lstStyle/>
        <a:p>
          <a:endParaRPr lang="ru-RU"/>
        </a:p>
      </dgm:t>
    </dgm:pt>
    <dgm:pt modelId="{4B776194-CD79-4A1D-8A84-5AD93FFA0DE1}" type="pres">
      <dgm:prSet presAssocID="{97F28831-D86C-41AC-ABCC-C6685DEFFA4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136B6E-AEFD-40CA-A79B-30F66267E9DB}" type="pres">
      <dgm:prSet presAssocID="{48449468-53EF-4705-92BB-FBD14BD068C1}" presName="centerShape" presStyleLbl="node0" presStyleIdx="0" presStyleCnt="1" custScaleX="177024" custScaleY="121583" custLinFactNeighborX="-717" custLinFactNeighborY="-4813"/>
      <dgm:spPr/>
      <dgm:t>
        <a:bodyPr/>
        <a:lstStyle/>
        <a:p>
          <a:endParaRPr lang="ru-RU"/>
        </a:p>
      </dgm:t>
    </dgm:pt>
    <dgm:pt modelId="{75D2A7F7-1F26-4648-A628-2D59133A6068}" type="pres">
      <dgm:prSet presAssocID="{A3361102-9395-4DB9-9885-DAB25970F025}" presName="Name9" presStyleLbl="parChTrans1D2" presStyleIdx="0" presStyleCnt="8"/>
      <dgm:spPr/>
      <dgm:t>
        <a:bodyPr/>
        <a:lstStyle/>
        <a:p>
          <a:endParaRPr lang="ru-RU"/>
        </a:p>
      </dgm:t>
    </dgm:pt>
    <dgm:pt modelId="{DDF1AEFF-2099-4542-93A5-D71E0962F990}" type="pres">
      <dgm:prSet presAssocID="{A3361102-9395-4DB9-9885-DAB25970F025}" presName="connTx" presStyleLbl="parChTrans1D2" presStyleIdx="0" presStyleCnt="8"/>
      <dgm:spPr/>
      <dgm:t>
        <a:bodyPr/>
        <a:lstStyle/>
        <a:p>
          <a:endParaRPr lang="ru-RU"/>
        </a:p>
      </dgm:t>
    </dgm:pt>
    <dgm:pt modelId="{0CB9AD28-AE6C-4D97-BE24-508616671EF8}" type="pres">
      <dgm:prSet presAssocID="{367D53D2-9FAD-4E31-B656-0E31A3ABB01F}" presName="node" presStyleLbl="node1" presStyleIdx="0" presStyleCnt="8" custScaleX="266375" custScaleY="138235" custRadScaleRad="96992" custRadScaleInc="416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44C750-FA8E-4415-838C-F1054D781249}" type="pres">
      <dgm:prSet presAssocID="{520E9179-A6E8-493E-BED7-CAF73C07CEA4}" presName="Name9" presStyleLbl="parChTrans1D2" presStyleIdx="1" presStyleCnt="8"/>
      <dgm:spPr/>
      <dgm:t>
        <a:bodyPr/>
        <a:lstStyle/>
        <a:p>
          <a:endParaRPr lang="ru-RU"/>
        </a:p>
      </dgm:t>
    </dgm:pt>
    <dgm:pt modelId="{7EA9748C-E5DC-4ED8-87AB-B539C3A11255}" type="pres">
      <dgm:prSet presAssocID="{520E9179-A6E8-493E-BED7-CAF73C07CEA4}" presName="connTx" presStyleLbl="parChTrans1D2" presStyleIdx="1" presStyleCnt="8"/>
      <dgm:spPr/>
      <dgm:t>
        <a:bodyPr/>
        <a:lstStyle/>
        <a:p>
          <a:endParaRPr lang="ru-RU"/>
        </a:p>
      </dgm:t>
    </dgm:pt>
    <dgm:pt modelId="{4B1681F2-476F-4C63-95B3-C593F94F0486}" type="pres">
      <dgm:prSet presAssocID="{A6526E7E-FE50-4944-AF7F-9C2342836925}" presName="node" presStyleLbl="node1" presStyleIdx="1" presStyleCnt="8" custScaleX="182588" custScaleY="127946" custRadScaleRad="136742" custRadScaleInc="646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AF0584-8F0A-4F87-975F-9C2FAB3B5826}" type="pres">
      <dgm:prSet presAssocID="{041B4927-8DA4-4EA1-BB3E-D782B1AD4DE1}" presName="Name9" presStyleLbl="parChTrans1D2" presStyleIdx="2" presStyleCnt="8"/>
      <dgm:spPr/>
      <dgm:t>
        <a:bodyPr/>
        <a:lstStyle/>
        <a:p>
          <a:endParaRPr lang="ru-RU"/>
        </a:p>
      </dgm:t>
    </dgm:pt>
    <dgm:pt modelId="{F8A33E76-BB75-4E8A-B9B2-59E06FB59548}" type="pres">
      <dgm:prSet presAssocID="{041B4927-8DA4-4EA1-BB3E-D782B1AD4DE1}" presName="connTx" presStyleLbl="parChTrans1D2" presStyleIdx="2" presStyleCnt="8"/>
      <dgm:spPr/>
      <dgm:t>
        <a:bodyPr/>
        <a:lstStyle/>
        <a:p>
          <a:endParaRPr lang="ru-RU"/>
        </a:p>
      </dgm:t>
    </dgm:pt>
    <dgm:pt modelId="{D049A791-CE2A-41BF-8744-AD495306DABA}" type="pres">
      <dgm:prSet presAssocID="{357C8F0E-4D72-4473-BEE5-6AD173BBC040}" presName="node" presStyleLbl="node1" presStyleIdx="2" presStyleCnt="8" custScaleX="201769" custScaleY="202218" custRadScaleRad="116261" custRadScaleInc="708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CF48B4-EC1A-4AE5-A60F-1FA73B4B44E3}" type="pres">
      <dgm:prSet presAssocID="{389D3DBE-5E19-4781-B960-D9731613645A}" presName="Name9" presStyleLbl="parChTrans1D2" presStyleIdx="3" presStyleCnt="8"/>
      <dgm:spPr/>
      <dgm:t>
        <a:bodyPr/>
        <a:lstStyle/>
        <a:p>
          <a:endParaRPr lang="ru-RU"/>
        </a:p>
      </dgm:t>
    </dgm:pt>
    <dgm:pt modelId="{960EF09B-9F3A-4D59-8CAF-4132B819F3FF}" type="pres">
      <dgm:prSet presAssocID="{389D3DBE-5E19-4781-B960-D9731613645A}" presName="connTx" presStyleLbl="parChTrans1D2" presStyleIdx="3" presStyleCnt="8"/>
      <dgm:spPr/>
      <dgm:t>
        <a:bodyPr/>
        <a:lstStyle/>
        <a:p>
          <a:endParaRPr lang="ru-RU"/>
        </a:p>
      </dgm:t>
    </dgm:pt>
    <dgm:pt modelId="{C213001B-7000-448E-9E4E-48BC41E58401}" type="pres">
      <dgm:prSet presAssocID="{51661FF0-9068-4D3D-A0DA-1048269F3385}" presName="node" presStyleLbl="node1" presStyleIdx="3" presStyleCnt="8" custScaleX="211186" custScaleY="168524" custRadScaleRad="101996" custRadScaleInc="3888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0886C8-F98C-4625-8192-FAA64858A3AF}" type="pres">
      <dgm:prSet presAssocID="{D34C5323-6B63-4418-BB86-5510648B46DA}" presName="Name9" presStyleLbl="parChTrans1D2" presStyleIdx="4" presStyleCnt="8"/>
      <dgm:spPr/>
      <dgm:t>
        <a:bodyPr/>
        <a:lstStyle/>
        <a:p>
          <a:endParaRPr lang="ru-RU"/>
        </a:p>
      </dgm:t>
    </dgm:pt>
    <dgm:pt modelId="{8A638BC2-6206-4F7C-AC88-3235D72786C8}" type="pres">
      <dgm:prSet presAssocID="{D34C5323-6B63-4418-BB86-5510648B46DA}" presName="connTx" presStyleLbl="parChTrans1D2" presStyleIdx="4" presStyleCnt="8"/>
      <dgm:spPr/>
      <dgm:t>
        <a:bodyPr/>
        <a:lstStyle/>
        <a:p>
          <a:endParaRPr lang="ru-RU"/>
        </a:p>
      </dgm:t>
    </dgm:pt>
    <dgm:pt modelId="{9659DA4D-CF03-4A47-B7AD-2CD61D5A46B9}" type="pres">
      <dgm:prSet presAssocID="{22D0C24B-AE3A-44CB-AC36-FA043611FEBF}" presName="node" presStyleLbl="node1" presStyleIdx="4" presStyleCnt="8" custScaleX="157106" custRadScaleRad="126496" custRadScaleInc="3741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EDFC4-E8CB-4E0D-8B01-D50115E0CE4E}" type="pres">
      <dgm:prSet presAssocID="{277298E1-CE57-48ED-81E9-CBC967F983AA}" presName="Name9" presStyleLbl="parChTrans1D2" presStyleIdx="5" presStyleCnt="8"/>
      <dgm:spPr/>
      <dgm:t>
        <a:bodyPr/>
        <a:lstStyle/>
        <a:p>
          <a:endParaRPr lang="ru-RU"/>
        </a:p>
      </dgm:t>
    </dgm:pt>
    <dgm:pt modelId="{EDF0C42D-8F24-4C49-AEBB-06F3206DC229}" type="pres">
      <dgm:prSet presAssocID="{277298E1-CE57-48ED-81E9-CBC967F983AA}" presName="connTx" presStyleLbl="parChTrans1D2" presStyleIdx="5" presStyleCnt="8"/>
      <dgm:spPr/>
      <dgm:t>
        <a:bodyPr/>
        <a:lstStyle/>
        <a:p>
          <a:endParaRPr lang="ru-RU"/>
        </a:p>
      </dgm:t>
    </dgm:pt>
    <dgm:pt modelId="{659B64AD-3D0B-458D-98BA-FA270BE42E63}" type="pres">
      <dgm:prSet presAssocID="{2B3F184F-2063-45DD-988E-11A47E1DAF31}" presName="node" presStyleLbl="node1" presStyleIdx="5" presStyleCnt="8" custScaleX="152898" custScaleY="101274" custRadScaleRad="121334" custRadScaleInc="307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E4F0A-0817-4D54-99BF-EFE4D9F840A9}" type="pres">
      <dgm:prSet presAssocID="{1AD8E973-D100-4BD2-9A9B-67C9B75C0DB6}" presName="Name9" presStyleLbl="parChTrans1D2" presStyleIdx="6" presStyleCnt="8"/>
      <dgm:spPr/>
      <dgm:t>
        <a:bodyPr/>
        <a:lstStyle/>
        <a:p>
          <a:endParaRPr lang="ru-RU"/>
        </a:p>
      </dgm:t>
    </dgm:pt>
    <dgm:pt modelId="{85D600B4-86DE-4757-B1BC-5570539EE20C}" type="pres">
      <dgm:prSet presAssocID="{1AD8E973-D100-4BD2-9A9B-67C9B75C0DB6}" presName="connTx" presStyleLbl="parChTrans1D2" presStyleIdx="6" presStyleCnt="8"/>
      <dgm:spPr/>
      <dgm:t>
        <a:bodyPr/>
        <a:lstStyle/>
        <a:p>
          <a:endParaRPr lang="ru-RU"/>
        </a:p>
      </dgm:t>
    </dgm:pt>
    <dgm:pt modelId="{DAC3DB2A-9DCB-4088-BF53-E3BE8BC85A33}" type="pres">
      <dgm:prSet presAssocID="{EECD60FA-7686-4BA9-912E-1816CA517D79}" presName="node" presStyleLbl="node1" presStyleIdx="6" presStyleCnt="8" custScaleX="217309" custScaleY="103950" custRadScaleRad="147169" custRadScaleInc="2033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CFC834-E33E-4767-866A-EE2B5E361B0E}" type="pres">
      <dgm:prSet presAssocID="{6430A691-6A87-47DC-B47F-A1F922E7494F}" presName="Name9" presStyleLbl="parChTrans1D2" presStyleIdx="7" presStyleCnt="8"/>
      <dgm:spPr/>
      <dgm:t>
        <a:bodyPr/>
        <a:lstStyle/>
        <a:p>
          <a:endParaRPr lang="ru-RU"/>
        </a:p>
      </dgm:t>
    </dgm:pt>
    <dgm:pt modelId="{8F56AC2B-000F-4B8A-A772-5C63DCD6C020}" type="pres">
      <dgm:prSet presAssocID="{6430A691-6A87-47DC-B47F-A1F922E7494F}" presName="connTx" presStyleLbl="parChTrans1D2" presStyleIdx="7" presStyleCnt="8"/>
      <dgm:spPr/>
      <dgm:t>
        <a:bodyPr/>
        <a:lstStyle/>
        <a:p>
          <a:endParaRPr lang="ru-RU"/>
        </a:p>
      </dgm:t>
    </dgm:pt>
    <dgm:pt modelId="{DE36B9C7-3216-42C3-9B5B-AE2625D6EF7C}" type="pres">
      <dgm:prSet presAssocID="{FF623D93-912E-42FF-B635-24F538B76EAC}" presName="node" presStyleLbl="node1" presStyleIdx="7" presStyleCnt="8" custScaleX="137259" custScaleY="118629" custRadScaleRad="96573" custRadScaleInc="-6953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767627-9888-418A-95FF-7B321208BE5A}" type="presOf" srcId="{357C8F0E-4D72-4473-BEE5-6AD173BBC040}" destId="{D049A791-CE2A-41BF-8744-AD495306DABA}" srcOrd="0" destOrd="0" presId="urn:microsoft.com/office/officeart/2005/8/layout/radial1"/>
    <dgm:cxn modelId="{F2655574-E474-4C39-B95F-D74A9A52AAA8}" type="presOf" srcId="{48449468-53EF-4705-92BB-FBD14BD068C1}" destId="{07136B6E-AEFD-40CA-A79B-30F66267E9DB}" srcOrd="0" destOrd="0" presId="urn:microsoft.com/office/officeart/2005/8/layout/radial1"/>
    <dgm:cxn modelId="{61FBFFE1-4538-477D-BAD8-B0D9DD02A846}" type="presOf" srcId="{A6526E7E-FE50-4944-AF7F-9C2342836925}" destId="{4B1681F2-476F-4C63-95B3-C593F94F0486}" srcOrd="0" destOrd="0" presId="urn:microsoft.com/office/officeart/2005/8/layout/radial1"/>
    <dgm:cxn modelId="{9FAE820C-91B2-49BD-B607-E0A3DC5268D8}" srcId="{48449468-53EF-4705-92BB-FBD14BD068C1}" destId="{EECD60FA-7686-4BA9-912E-1816CA517D79}" srcOrd="6" destOrd="0" parTransId="{1AD8E973-D100-4BD2-9A9B-67C9B75C0DB6}" sibTransId="{86E4D80E-C784-4984-B741-B0AEBFA92BC8}"/>
    <dgm:cxn modelId="{B8101602-F426-4BC0-9ADA-5A4E3C9DE34E}" srcId="{48449468-53EF-4705-92BB-FBD14BD068C1}" destId="{FF623D93-912E-42FF-B635-24F538B76EAC}" srcOrd="7" destOrd="0" parTransId="{6430A691-6A87-47DC-B47F-A1F922E7494F}" sibTransId="{C041B0E7-82CC-4E1A-A777-B0639C48150E}"/>
    <dgm:cxn modelId="{7603BFE7-DB08-4E5C-95A1-D45F43541377}" type="presOf" srcId="{EECD60FA-7686-4BA9-912E-1816CA517D79}" destId="{DAC3DB2A-9DCB-4088-BF53-E3BE8BC85A33}" srcOrd="0" destOrd="0" presId="urn:microsoft.com/office/officeart/2005/8/layout/radial1"/>
    <dgm:cxn modelId="{84A634BC-909A-4FC1-BF19-7B355DF37742}" type="presOf" srcId="{51661FF0-9068-4D3D-A0DA-1048269F3385}" destId="{C213001B-7000-448E-9E4E-48BC41E58401}" srcOrd="0" destOrd="0" presId="urn:microsoft.com/office/officeart/2005/8/layout/radial1"/>
    <dgm:cxn modelId="{8C3266EE-35CA-49C1-8159-4181A8459001}" type="presOf" srcId="{1AD8E973-D100-4BD2-9A9B-67C9B75C0DB6}" destId="{85D600B4-86DE-4757-B1BC-5570539EE20C}" srcOrd="1" destOrd="0" presId="urn:microsoft.com/office/officeart/2005/8/layout/radial1"/>
    <dgm:cxn modelId="{017E038E-4762-4D69-8A13-4535E6076B9F}" srcId="{97F28831-D86C-41AC-ABCC-C6685DEFFA40}" destId="{48449468-53EF-4705-92BB-FBD14BD068C1}" srcOrd="0" destOrd="0" parTransId="{0BDAD0FF-FBD9-48F4-A252-966CC2F14D87}" sibTransId="{20242D02-6FE3-431C-B210-190F49B2DA49}"/>
    <dgm:cxn modelId="{979554B5-A25D-402D-A92A-F1D89B02DDBC}" type="presOf" srcId="{041B4927-8DA4-4EA1-BB3E-D782B1AD4DE1}" destId="{E1AF0584-8F0A-4F87-975F-9C2FAB3B5826}" srcOrd="0" destOrd="0" presId="urn:microsoft.com/office/officeart/2005/8/layout/radial1"/>
    <dgm:cxn modelId="{8DFE6792-0C17-4727-B932-1F9A00ADBF82}" type="presOf" srcId="{389D3DBE-5E19-4781-B960-D9731613645A}" destId="{960EF09B-9F3A-4D59-8CAF-4132B819F3FF}" srcOrd="1" destOrd="0" presId="urn:microsoft.com/office/officeart/2005/8/layout/radial1"/>
    <dgm:cxn modelId="{4DC6B522-4058-4DEC-9906-2FF8AADEA191}" type="presOf" srcId="{277298E1-CE57-48ED-81E9-CBC967F983AA}" destId="{EDF0C42D-8F24-4C49-AEBB-06F3206DC229}" srcOrd="1" destOrd="0" presId="urn:microsoft.com/office/officeart/2005/8/layout/radial1"/>
    <dgm:cxn modelId="{91CB49FB-09AC-43B2-9D29-AC944FB9F885}" type="presOf" srcId="{A3361102-9395-4DB9-9885-DAB25970F025}" destId="{75D2A7F7-1F26-4648-A628-2D59133A6068}" srcOrd="0" destOrd="0" presId="urn:microsoft.com/office/officeart/2005/8/layout/radial1"/>
    <dgm:cxn modelId="{54EA492D-C66C-488A-B50A-7A28417669A6}" type="presOf" srcId="{6430A691-6A87-47DC-B47F-A1F922E7494F}" destId="{8F56AC2B-000F-4B8A-A772-5C63DCD6C020}" srcOrd="1" destOrd="0" presId="urn:microsoft.com/office/officeart/2005/8/layout/radial1"/>
    <dgm:cxn modelId="{1BC086FF-6BDB-484D-A342-4B9D4268E616}" type="presOf" srcId="{277298E1-CE57-48ED-81E9-CBC967F983AA}" destId="{265EDFC4-E8CB-4E0D-8B01-D50115E0CE4E}" srcOrd="0" destOrd="0" presId="urn:microsoft.com/office/officeart/2005/8/layout/radial1"/>
    <dgm:cxn modelId="{54E38F96-4313-47E8-802E-E6F4DC888D93}" type="presOf" srcId="{367D53D2-9FAD-4E31-B656-0E31A3ABB01F}" destId="{0CB9AD28-AE6C-4D97-BE24-508616671EF8}" srcOrd="0" destOrd="0" presId="urn:microsoft.com/office/officeart/2005/8/layout/radial1"/>
    <dgm:cxn modelId="{F1066ABE-3F3F-4AA3-B98E-8FD0804230D4}" srcId="{48449468-53EF-4705-92BB-FBD14BD068C1}" destId="{367D53D2-9FAD-4E31-B656-0E31A3ABB01F}" srcOrd="0" destOrd="0" parTransId="{A3361102-9395-4DB9-9885-DAB25970F025}" sibTransId="{E12645E1-8B4F-4F08-8A03-06C6BBFDB305}"/>
    <dgm:cxn modelId="{D3EB55DE-E629-43BA-834E-C40942AC2187}" type="presOf" srcId="{FF623D93-912E-42FF-B635-24F538B76EAC}" destId="{DE36B9C7-3216-42C3-9B5B-AE2625D6EF7C}" srcOrd="0" destOrd="0" presId="urn:microsoft.com/office/officeart/2005/8/layout/radial1"/>
    <dgm:cxn modelId="{50A2516B-EB36-4DD5-9A8C-976AE5EFCDAF}" type="presOf" srcId="{2B3F184F-2063-45DD-988E-11A47E1DAF31}" destId="{659B64AD-3D0B-458D-98BA-FA270BE42E63}" srcOrd="0" destOrd="0" presId="urn:microsoft.com/office/officeart/2005/8/layout/radial1"/>
    <dgm:cxn modelId="{6B4115AB-494D-4F43-A304-DAB0E7A8D868}" srcId="{48449468-53EF-4705-92BB-FBD14BD068C1}" destId="{51661FF0-9068-4D3D-A0DA-1048269F3385}" srcOrd="3" destOrd="0" parTransId="{389D3DBE-5E19-4781-B960-D9731613645A}" sibTransId="{C1192225-78DA-4F3D-8568-3AB5DE35210B}"/>
    <dgm:cxn modelId="{1CE00A0F-FDE5-4C8A-91C9-C4F84C02BA1D}" type="presOf" srcId="{6430A691-6A87-47DC-B47F-A1F922E7494F}" destId="{F3CFC834-E33E-4767-866A-EE2B5E361B0E}" srcOrd="0" destOrd="0" presId="urn:microsoft.com/office/officeart/2005/8/layout/radial1"/>
    <dgm:cxn modelId="{C0266A98-7EFA-4F75-BF9D-ED204E2FBFB8}" type="presOf" srcId="{520E9179-A6E8-493E-BED7-CAF73C07CEA4}" destId="{7EA9748C-E5DC-4ED8-87AB-B539C3A11255}" srcOrd="1" destOrd="0" presId="urn:microsoft.com/office/officeart/2005/8/layout/radial1"/>
    <dgm:cxn modelId="{2A94C354-0E16-4066-AEBA-52F5705BBDCB}" type="presOf" srcId="{1AD8E973-D100-4BD2-9A9B-67C9B75C0DB6}" destId="{B47E4F0A-0817-4D54-99BF-EFE4D9F840A9}" srcOrd="0" destOrd="0" presId="urn:microsoft.com/office/officeart/2005/8/layout/radial1"/>
    <dgm:cxn modelId="{263EF6EC-47EC-4580-A31D-88AD378D2815}" srcId="{48449468-53EF-4705-92BB-FBD14BD068C1}" destId="{357C8F0E-4D72-4473-BEE5-6AD173BBC040}" srcOrd="2" destOrd="0" parTransId="{041B4927-8DA4-4EA1-BB3E-D782B1AD4DE1}" sibTransId="{16943BBA-8A6A-4F4F-9090-D47C86008876}"/>
    <dgm:cxn modelId="{182AF072-2FB9-4254-98A1-DC4607F0D83F}" type="presOf" srcId="{D34C5323-6B63-4418-BB86-5510648B46DA}" destId="{8A638BC2-6206-4F7C-AC88-3235D72786C8}" srcOrd="1" destOrd="0" presId="urn:microsoft.com/office/officeart/2005/8/layout/radial1"/>
    <dgm:cxn modelId="{4521FF75-55FC-40F1-8B7D-9F48788D708D}" type="presOf" srcId="{22D0C24B-AE3A-44CB-AC36-FA043611FEBF}" destId="{9659DA4D-CF03-4A47-B7AD-2CD61D5A46B9}" srcOrd="0" destOrd="0" presId="urn:microsoft.com/office/officeart/2005/8/layout/radial1"/>
    <dgm:cxn modelId="{F06A095F-63A3-4B9F-ADA7-E060CD1F71E9}" type="presOf" srcId="{D34C5323-6B63-4418-BB86-5510648B46DA}" destId="{300886C8-F98C-4625-8192-FAA64858A3AF}" srcOrd="0" destOrd="0" presId="urn:microsoft.com/office/officeart/2005/8/layout/radial1"/>
    <dgm:cxn modelId="{EC110882-33CB-498C-BFF8-15D55B6304BF}" type="presOf" srcId="{041B4927-8DA4-4EA1-BB3E-D782B1AD4DE1}" destId="{F8A33E76-BB75-4E8A-B9B2-59E06FB59548}" srcOrd="1" destOrd="0" presId="urn:microsoft.com/office/officeart/2005/8/layout/radial1"/>
    <dgm:cxn modelId="{2847C599-F81B-4C78-852C-332F5E139D7A}" type="presOf" srcId="{389D3DBE-5E19-4781-B960-D9731613645A}" destId="{67CF48B4-EC1A-4AE5-A60F-1FA73B4B44E3}" srcOrd="0" destOrd="0" presId="urn:microsoft.com/office/officeart/2005/8/layout/radial1"/>
    <dgm:cxn modelId="{5B1B8355-6E69-47FE-AF87-A59A383ED207}" srcId="{48449468-53EF-4705-92BB-FBD14BD068C1}" destId="{2B3F184F-2063-45DD-988E-11A47E1DAF31}" srcOrd="5" destOrd="0" parTransId="{277298E1-CE57-48ED-81E9-CBC967F983AA}" sibTransId="{41AD834B-D8F1-484E-86CA-B597F7F3EB7F}"/>
    <dgm:cxn modelId="{D4861D7B-60A7-46EA-A8A0-DE0668E20876}" type="presOf" srcId="{520E9179-A6E8-493E-BED7-CAF73C07CEA4}" destId="{0644C750-FA8E-4415-838C-F1054D781249}" srcOrd="0" destOrd="0" presId="urn:microsoft.com/office/officeart/2005/8/layout/radial1"/>
    <dgm:cxn modelId="{96463F2F-5FA7-4473-82F5-F70E106C246D}" srcId="{48449468-53EF-4705-92BB-FBD14BD068C1}" destId="{22D0C24B-AE3A-44CB-AC36-FA043611FEBF}" srcOrd="4" destOrd="0" parTransId="{D34C5323-6B63-4418-BB86-5510648B46DA}" sibTransId="{7663DC03-17F3-4339-A9C2-1F92A66F3784}"/>
    <dgm:cxn modelId="{BABD634D-6B6D-44D0-8751-67B92E2C9617}" type="presOf" srcId="{97F28831-D86C-41AC-ABCC-C6685DEFFA40}" destId="{4B776194-CD79-4A1D-8A84-5AD93FFA0DE1}" srcOrd="0" destOrd="0" presId="urn:microsoft.com/office/officeart/2005/8/layout/radial1"/>
    <dgm:cxn modelId="{4163E86E-E6CE-4AFF-B1E9-EF7D285E603E}" srcId="{48449468-53EF-4705-92BB-FBD14BD068C1}" destId="{A6526E7E-FE50-4944-AF7F-9C2342836925}" srcOrd="1" destOrd="0" parTransId="{520E9179-A6E8-493E-BED7-CAF73C07CEA4}" sibTransId="{CABACDA2-5B66-402E-8D62-6934353FA053}"/>
    <dgm:cxn modelId="{19FB4906-7DFD-4D51-A666-8A76D0DCAC9A}" type="presOf" srcId="{A3361102-9395-4DB9-9885-DAB25970F025}" destId="{DDF1AEFF-2099-4542-93A5-D71E0962F990}" srcOrd="1" destOrd="0" presId="urn:microsoft.com/office/officeart/2005/8/layout/radial1"/>
    <dgm:cxn modelId="{FEEE2943-E2D6-41A3-89BB-4B0C9C90DDD4}" type="presParOf" srcId="{4B776194-CD79-4A1D-8A84-5AD93FFA0DE1}" destId="{07136B6E-AEFD-40CA-A79B-30F66267E9DB}" srcOrd="0" destOrd="0" presId="urn:microsoft.com/office/officeart/2005/8/layout/radial1"/>
    <dgm:cxn modelId="{4246AAD0-9D82-4221-8A27-B188EFFACE06}" type="presParOf" srcId="{4B776194-CD79-4A1D-8A84-5AD93FFA0DE1}" destId="{75D2A7F7-1F26-4648-A628-2D59133A6068}" srcOrd="1" destOrd="0" presId="urn:microsoft.com/office/officeart/2005/8/layout/radial1"/>
    <dgm:cxn modelId="{16EA71FC-6D2F-4E19-90C7-18FADDBD04D2}" type="presParOf" srcId="{75D2A7F7-1F26-4648-A628-2D59133A6068}" destId="{DDF1AEFF-2099-4542-93A5-D71E0962F990}" srcOrd="0" destOrd="0" presId="urn:microsoft.com/office/officeart/2005/8/layout/radial1"/>
    <dgm:cxn modelId="{C1D290C0-F940-4597-8B1C-2ACC28F3146A}" type="presParOf" srcId="{4B776194-CD79-4A1D-8A84-5AD93FFA0DE1}" destId="{0CB9AD28-AE6C-4D97-BE24-508616671EF8}" srcOrd="2" destOrd="0" presId="urn:microsoft.com/office/officeart/2005/8/layout/radial1"/>
    <dgm:cxn modelId="{54DF3D8E-91AA-4F19-A317-06308DAB7DF2}" type="presParOf" srcId="{4B776194-CD79-4A1D-8A84-5AD93FFA0DE1}" destId="{0644C750-FA8E-4415-838C-F1054D781249}" srcOrd="3" destOrd="0" presId="urn:microsoft.com/office/officeart/2005/8/layout/radial1"/>
    <dgm:cxn modelId="{A7006AE3-32B7-4F0C-9D0B-87F107CEF14E}" type="presParOf" srcId="{0644C750-FA8E-4415-838C-F1054D781249}" destId="{7EA9748C-E5DC-4ED8-87AB-B539C3A11255}" srcOrd="0" destOrd="0" presId="urn:microsoft.com/office/officeart/2005/8/layout/radial1"/>
    <dgm:cxn modelId="{6BA47375-2061-436F-812F-F872D9916FD7}" type="presParOf" srcId="{4B776194-CD79-4A1D-8A84-5AD93FFA0DE1}" destId="{4B1681F2-476F-4C63-95B3-C593F94F0486}" srcOrd="4" destOrd="0" presId="urn:microsoft.com/office/officeart/2005/8/layout/radial1"/>
    <dgm:cxn modelId="{43D9EF73-849C-4E01-93D7-29E40E2ECCA2}" type="presParOf" srcId="{4B776194-CD79-4A1D-8A84-5AD93FFA0DE1}" destId="{E1AF0584-8F0A-4F87-975F-9C2FAB3B5826}" srcOrd="5" destOrd="0" presId="urn:microsoft.com/office/officeart/2005/8/layout/radial1"/>
    <dgm:cxn modelId="{F92749F4-EC05-406A-8E7A-084E3838F480}" type="presParOf" srcId="{E1AF0584-8F0A-4F87-975F-9C2FAB3B5826}" destId="{F8A33E76-BB75-4E8A-B9B2-59E06FB59548}" srcOrd="0" destOrd="0" presId="urn:microsoft.com/office/officeart/2005/8/layout/radial1"/>
    <dgm:cxn modelId="{EE51F699-BF86-43FE-937D-620D173F3417}" type="presParOf" srcId="{4B776194-CD79-4A1D-8A84-5AD93FFA0DE1}" destId="{D049A791-CE2A-41BF-8744-AD495306DABA}" srcOrd="6" destOrd="0" presId="urn:microsoft.com/office/officeart/2005/8/layout/radial1"/>
    <dgm:cxn modelId="{C18E1271-29DD-4AEB-9C5E-36DE9717B88F}" type="presParOf" srcId="{4B776194-CD79-4A1D-8A84-5AD93FFA0DE1}" destId="{67CF48B4-EC1A-4AE5-A60F-1FA73B4B44E3}" srcOrd="7" destOrd="0" presId="urn:microsoft.com/office/officeart/2005/8/layout/radial1"/>
    <dgm:cxn modelId="{50D10CB2-F58B-43E4-9BD1-36B6D7F0E028}" type="presParOf" srcId="{67CF48B4-EC1A-4AE5-A60F-1FA73B4B44E3}" destId="{960EF09B-9F3A-4D59-8CAF-4132B819F3FF}" srcOrd="0" destOrd="0" presId="urn:microsoft.com/office/officeart/2005/8/layout/radial1"/>
    <dgm:cxn modelId="{BF7AB665-D307-4870-89A2-FCF81391A8D3}" type="presParOf" srcId="{4B776194-CD79-4A1D-8A84-5AD93FFA0DE1}" destId="{C213001B-7000-448E-9E4E-48BC41E58401}" srcOrd="8" destOrd="0" presId="urn:microsoft.com/office/officeart/2005/8/layout/radial1"/>
    <dgm:cxn modelId="{8A644749-55FD-496F-B545-057057E1F368}" type="presParOf" srcId="{4B776194-CD79-4A1D-8A84-5AD93FFA0DE1}" destId="{300886C8-F98C-4625-8192-FAA64858A3AF}" srcOrd="9" destOrd="0" presId="urn:microsoft.com/office/officeart/2005/8/layout/radial1"/>
    <dgm:cxn modelId="{6C59E4D8-FC1D-4CFA-92DD-91E1E0A4046F}" type="presParOf" srcId="{300886C8-F98C-4625-8192-FAA64858A3AF}" destId="{8A638BC2-6206-4F7C-AC88-3235D72786C8}" srcOrd="0" destOrd="0" presId="urn:microsoft.com/office/officeart/2005/8/layout/radial1"/>
    <dgm:cxn modelId="{5A6A1C19-5227-4C40-8454-EDD6288BC486}" type="presParOf" srcId="{4B776194-CD79-4A1D-8A84-5AD93FFA0DE1}" destId="{9659DA4D-CF03-4A47-B7AD-2CD61D5A46B9}" srcOrd="10" destOrd="0" presId="urn:microsoft.com/office/officeart/2005/8/layout/radial1"/>
    <dgm:cxn modelId="{E710084D-2E31-4806-A273-A668D7898435}" type="presParOf" srcId="{4B776194-CD79-4A1D-8A84-5AD93FFA0DE1}" destId="{265EDFC4-E8CB-4E0D-8B01-D50115E0CE4E}" srcOrd="11" destOrd="0" presId="urn:microsoft.com/office/officeart/2005/8/layout/radial1"/>
    <dgm:cxn modelId="{C8C54393-5A25-44AD-AB9F-53FC51F019FF}" type="presParOf" srcId="{265EDFC4-E8CB-4E0D-8B01-D50115E0CE4E}" destId="{EDF0C42D-8F24-4C49-AEBB-06F3206DC229}" srcOrd="0" destOrd="0" presId="urn:microsoft.com/office/officeart/2005/8/layout/radial1"/>
    <dgm:cxn modelId="{04D933F1-D32F-4494-86EB-551DAF85ADE9}" type="presParOf" srcId="{4B776194-CD79-4A1D-8A84-5AD93FFA0DE1}" destId="{659B64AD-3D0B-458D-98BA-FA270BE42E63}" srcOrd="12" destOrd="0" presId="urn:microsoft.com/office/officeart/2005/8/layout/radial1"/>
    <dgm:cxn modelId="{FC436D74-CC9A-4A2C-9C3A-6013294FD3AC}" type="presParOf" srcId="{4B776194-CD79-4A1D-8A84-5AD93FFA0DE1}" destId="{B47E4F0A-0817-4D54-99BF-EFE4D9F840A9}" srcOrd="13" destOrd="0" presId="urn:microsoft.com/office/officeart/2005/8/layout/radial1"/>
    <dgm:cxn modelId="{25ABF7CA-4512-4DA9-9D98-B8880C212E37}" type="presParOf" srcId="{B47E4F0A-0817-4D54-99BF-EFE4D9F840A9}" destId="{85D600B4-86DE-4757-B1BC-5570539EE20C}" srcOrd="0" destOrd="0" presId="urn:microsoft.com/office/officeart/2005/8/layout/radial1"/>
    <dgm:cxn modelId="{0FF9EF2C-A85B-4F68-A8BC-30AB7194BE90}" type="presParOf" srcId="{4B776194-CD79-4A1D-8A84-5AD93FFA0DE1}" destId="{DAC3DB2A-9DCB-4088-BF53-E3BE8BC85A33}" srcOrd="14" destOrd="0" presId="urn:microsoft.com/office/officeart/2005/8/layout/radial1"/>
    <dgm:cxn modelId="{928A5287-1C7B-4147-B31D-199D90D6C2A6}" type="presParOf" srcId="{4B776194-CD79-4A1D-8A84-5AD93FFA0DE1}" destId="{F3CFC834-E33E-4767-866A-EE2B5E361B0E}" srcOrd="15" destOrd="0" presId="urn:microsoft.com/office/officeart/2005/8/layout/radial1"/>
    <dgm:cxn modelId="{7944A0F8-5DD9-49A6-817A-6090C4FBCACE}" type="presParOf" srcId="{F3CFC834-E33E-4767-866A-EE2B5E361B0E}" destId="{8F56AC2B-000F-4B8A-A772-5C63DCD6C020}" srcOrd="0" destOrd="0" presId="urn:microsoft.com/office/officeart/2005/8/layout/radial1"/>
    <dgm:cxn modelId="{5EB36040-9F24-4A64-A3CD-9B121B88BA6D}" type="presParOf" srcId="{4B776194-CD79-4A1D-8A84-5AD93FFA0DE1}" destId="{DE36B9C7-3216-42C3-9B5B-AE2625D6EF7C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8DA2772-F89C-42F0-B4AF-6924113C605D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D800E5-17FA-4980-BFF3-06C18A93C706}">
      <dgm:prSet phldrT="[Текст]" custT="1"/>
      <dgm:spPr>
        <a:solidFill>
          <a:srgbClr val="FFFF0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>
              <a:solidFill>
                <a:srgbClr val="FF0000"/>
              </a:solidFill>
              <a:latin typeface="Arial Black" pitchFamily="34" charset="0"/>
            </a:rPr>
            <a:t>I </a:t>
          </a:r>
          <a:r>
            <a:rPr lang="ru-RU" sz="2000" dirty="0" smtClean="0">
              <a:solidFill>
                <a:srgbClr val="FF0000"/>
              </a:solidFill>
              <a:latin typeface="Arial Black" pitchFamily="34" charset="0"/>
            </a:rPr>
            <a:t>ЭТАП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Нацелен на обеспечение устойчивой и продуктивной занятости граждан путем содействия в трудоустройстве по месту жительства, и охватывает </a:t>
          </a:r>
          <a:r>
            <a:rPr lang="ru-RU" sz="1600" dirty="0" err="1" smtClean="0">
              <a:solidFill>
                <a:srgbClr val="002060"/>
              </a:solidFill>
              <a:latin typeface="Arial Black" pitchFamily="34" charset="0"/>
            </a:rPr>
            <a:t>самозанятых</a:t>
          </a: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, безработных и малообеспеченных граждан.</a:t>
          </a:r>
        </a:p>
        <a:p>
          <a:pPr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E67680F7-4549-4A02-B924-8BAD70FD57AF}" type="parTrans" cxnId="{1D2777FB-036E-45A1-A1F2-41C7F4AF225E}">
      <dgm:prSet/>
      <dgm:spPr/>
      <dgm:t>
        <a:bodyPr/>
        <a:lstStyle/>
        <a:p>
          <a:endParaRPr lang="ru-RU"/>
        </a:p>
      </dgm:t>
    </dgm:pt>
    <dgm:pt modelId="{8643D972-7F3B-44D1-9C11-D5C5D8ADCFA0}" type="sibTrans" cxnId="{1D2777FB-036E-45A1-A1F2-41C7F4AF225E}">
      <dgm:prSet/>
      <dgm:spPr/>
      <dgm:t>
        <a:bodyPr/>
        <a:lstStyle/>
        <a:p>
          <a:endParaRPr lang="ru-RU"/>
        </a:p>
      </dgm:t>
    </dgm:pt>
    <dgm:pt modelId="{D998F160-CA2D-45C8-99E0-D3F5D1A4760C}">
      <dgm:prSet phldrT="[Текст]" custT="1"/>
      <dgm:spPr>
        <a:solidFill>
          <a:srgbClr val="66FF33"/>
        </a:solidFill>
      </dgm:spPr>
      <dgm:t>
        <a:bodyPr/>
        <a:lstStyle/>
        <a:p>
          <a:r>
            <a:rPr lang="en-US" sz="2000" dirty="0" smtClean="0">
              <a:solidFill>
                <a:srgbClr val="FF0000"/>
              </a:solidFill>
              <a:latin typeface="Arial Black" pitchFamily="34" charset="0"/>
            </a:rPr>
            <a:t>II </a:t>
          </a:r>
          <a:r>
            <a:rPr lang="ru-RU" sz="2000" dirty="0" smtClean="0">
              <a:solidFill>
                <a:srgbClr val="FF0000"/>
              </a:solidFill>
              <a:latin typeface="Arial Black" pitchFamily="34" charset="0"/>
            </a:rPr>
            <a:t>ЭТАП</a:t>
          </a:r>
        </a:p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Целью второго направления является повышение экономической активности граждан через организацию своего дела.</a:t>
          </a:r>
        </a:p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Участниками программы могут быть граждане, желающие и имеющие возможность организовать свое дело. Приоритет будет отдаваться тем, кто желает заниматься бизнесом на селе.</a:t>
          </a:r>
        </a:p>
        <a:p>
          <a:endParaRPr lang="ru-RU" sz="1600" dirty="0" smtClean="0">
            <a:solidFill>
              <a:srgbClr val="002060"/>
            </a:solidFill>
            <a:latin typeface="Arial Black" pitchFamily="34" charset="0"/>
          </a:endParaRPr>
        </a:p>
        <a:p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B3FA5488-0EF3-4BEC-992E-10F091701F35}" type="parTrans" cxnId="{4505EC7D-4C22-4D40-8B06-DF2CCDE37F5A}">
      <dgm:prSet/>
      <dgm:spPr/>
      <dgm:t>
        <a:bodyPr/>
        <a:lstStyle/>
        <a:p>
          <a:endParaRPr lang="ru-RU"/>
        </a:p>
      </dgm:t>
    </dgm:pt>
    <dgm:pt modelId="{D31B4404-A9B0-4E1F-9B0D-76E06BB9DD6F}" type="sibTrans" cxnId="{4505EC7D-4C22-4D40-8B06-DF2CCDE37F5A}">
      <dgm:prSet/>
      <dgm:spPr/>
      <dgm:t>
        <a:bodyPr/>
        <a:lstStyle/>
        <a:p>
          <a:endParaRPr lang="ru-RU"/>
        </a:p>
      </dgm:t>
    </dgm:pt>
    <dgm:pt modelId="{AC8EBD0E-B68D-47D1-8071-89876ECE328B}">
      <dgm:prSet phldrT="[Текст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sz="2000" dirty="0" smtClean="0">
              <a:solidFill>
                <a:srgbClr val="FF0000"/>
              </a:solidFill>
              <a:latin typeface="Arial Black" pitchFamily="34" charset="0"/>
            </a:rPr>
            <a:t>III </a:t>
          </a:r>
          <a:r>
            <a:rPr lang="ru-RU" sz="2000" dirty="0" smtClean="0">
              <a:solidFill>
                <a:srgbClr val="FF0000"/>
              </a:solidFill>
              <a:latin typeface="Arial Black" pitchFamily="34" charset="0"/>
            </a:rPr>
            <a:t>ЭТАП</a:t>
          </a:r>
        </a:p>
        <a:p>
          <a:endParaRPr lang="ru-RU" sz="1200" dirty="0" smtClean="0">
            <a:solidFill>
              <a:srgbClr val="FF0000"/>
            </a:solidFill>
            <a:latin typeface="Arial Black" pitchFamily="34" charset="0"/>
          </a:endParaRPr>
        </a:p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Третье направление предусмотрено на случай отсутствия реальных перспектив у участников программы заниматься наемным трудом или собственным делом, после прохождения предыдущих двух направлений. Содействие добровольному переезду из регионов с низким экономическим потенциалом в центры экономической активности, может осуществляться</a:t>
          </a:r>
        </a:p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    внутри одного района, из одного района в другой в пределах одной области, города республиканского значения, столицы. </a:t>
          </a:r>
        </a:p>
        <a:p>
          <a:endParaRPr lang="ru-RU" sz="1400" dirty="0" smtClean="0">
            <a:solidFill>
              <a:srgbClr val="002060"/>
            </a:solidFill>
            <a:latin typeface="Arial Black" pitchFamily="34" charset="0"/>
          </a:endParaRPr>
        </a:p>
        <a:p>
          <a:endParaRPr lang="ru-RU" sz="1600" dirty="0" smtClean="0">
            <a:solidFill>
              <a:srgbClr val="002060"/>
            </a:solidFill>
            <a:latin typeface="Arial Black" pitchFamily="34" charset="0"/>
          </a:endParaRPr>
        </a:p>
        <a:p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B2DF84E1-C0E9-4B6A-A7DF-3CB32D89A66F}" type="parTrans" cxnId="{733FC4EE-34D9-4CCF-8B22-B560395DDB5F}">
      <dgm:prSet/>
      <dgm:spPr/>
      <dgm:t>
        <a:bodyPr/>
        <a:lstStyle/>
        <a:p>
          <a:endParaRPr lang="ru-RU"/>
        </a:p>
      </dgm:t>
    </dgm:pt>
    <dgm:pt modelId="{5A0B4399-B7B2-47F6-89C5-B615ADBEAD31}" type="sibTrans" cxnId="{733FC4EE-34D9-4CCF-8B22-B560395DDB5F}">
      <dgm:prSet/>
      <dgm:spPr/>
      <dgm:t>
        <a:bodyPr/>
        <a:lstStyle/>
        <a:p>
          <a:endParaRPr lang="ru-RU"/>
        </a:p>
      </dgm:t>
    </dgm:pt>
    <dgm:pt modelId="{87352F5C-DA39-4857-8953-DED2294B646C}" type="pres">
      <dgm:prSet presAssocID="{08DA2772-F89C-42F0-B4AF-6924113C605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938C2A-51C1-4B2F-B085-48C45D0C8BF6}" type="pres">
      <dgm:prSet presAssocID="{90D800E5-17FA-4980-BFF3-06C18A93C706}" presName="node" presStyleLbl="node1" presStyleIdx="0" presStyleCnt="3" custLinFactNeighborX="82183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53E36A-7E03-4B07-949E-3A7129816A4B}" type="pres">
      <dgm:prSet presAssocID="{8643D972-7F3B-44D1-9C11-D5C5D8ADCFA0}" presName="sibTrans" presStyleCnt="0"/>
      <dgm:spPr/>
    </dgm:pt>
    <dgm:pt modelId="{7C7D04BF-C11C-4596-8BFA-5AB81615ACA6}" type="pres">
      <dgm:prSet presAssocID="{D998F160-CA2D-45C8-99E0-D3F5D1A4760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49383E-1D57-4B60-B966-EB53E17DC12A}" type="pres">
      <dgm:prSet presAssocID="{D31B4404-A9B0-4E1F-9B0D-76E06BB9DD6F}" presName="sibTrans" presStyleCnt="0"/>
      <dgm:spPr/>
    </dgm:pt>
    <dgm:pt modelId="{919754CF-1E10-4EC6-9777-9FEB1B198B2B}" type="pres">
      <dgm:prSet presAssocID="{AC8EBD0E-B68D-47D1-8071-89876ECE328B}" presName="node" presStyleLbl="node1" presStyleIdx="2" presStyleCnt="3" custScaleX="1135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3FC4EE-34D9-4CCF-8B22-B560395DDB5F}" srcId="{08DA2772-F89C-42F0-B4AF-6924113C605D}" destId="{AC8EBD0E-B68D-47D1-8071-89876ECE328B}" srcOrd="2" destOrd="0" parTransId="{B2DF84E1-C0E9-4B6A-A7DF-3CB32D89A66F}" sibTransId="{5A0B4399-B7B2-47F6-89C5-B615ADBEAD31}"/>
    <dgm:cxn modelId="{2E386304-8879-40CB-BBD5-ABF7C5617743}" type="presOf" srcId="{D998F160-CA2D-45C8-99E0-D3F5D1A4760C}" destId="{7C7D04BF-C11C-4596-8BFA-5AB81615ACA6}" srcOrd="0" destOrd="0" presId="urn:microsoft.com/office/officeart/2005/8/layout/hList6"/>
    <dgm:cxn modelId="{4505EC7D-4C22-4D40-8B06-DF2CCDE37F5A}" srcId="{08DA2772-F89C-42F0-B4AF-6924113C605D}" destId="{D998F160-CA2D-45C8-99E0-D3F5D1A4760C}" srcOrd="1" destOrd="0" parTransId="{B3FA5488-0EF3-4BEC-992E-10F091701F35}" sibTransId="{D31B4404-A9B0-4E1F-9B0D-76E06BB9DD6F}"/>
    <dgm:cxn modelId="{1F4CE2C0-D4C3-48D4-873B-346AD0F3E2D1}" type="presOf" srcId="{08DA2772-F89C-42F0-B4AF-6924113C605D}" destId="{87352F5C-DA39-4857-8953-DED2294B646C}" srcOrd="0" destOrd="0" presId="urn:microsoft.com/office/officeart/2005/8/layout/hList6"/>
    <dgm:cxn modelId="{6A0689C9-EBA6-463E-A735-58B07C07CBC2}" type="presOf" srcId="{90D800E5-17FA-4980-BFF3-06C18A93C706}" destId="{81938C2A-51C1-4B2F-B085-48C45D0C8BF6}" srcOrd="0" destOrd="0" presId="urn:microsoft.com/office/officeart/2005/8/layout/hList6"/>
    <dgm:cxn modelId="{1D2777FB-036E-45A1-A1F2-41C7F4AF225E}" srcId="{08DA2772-F89C-42F0-B4AF-6924113C605D}" destId="{90D800E5-17FA-4980-BFF3-06C18A93C706}" srcOrd="0" destOrd="0" parTransId="{E67680F7-4549-4A02-B924-8BAD70FD57AF}" sibTransId="{8643D972-7F3B-44D1-9C11-D5C5D8ADCFA0}"/>
    <dgm:cxn modelId="{5AEAB4E8-0A14-4123-B6EE-5BDCABB1713D}" type="presOf" srcId="{AC8EBD0E-B68D-47D1-8071-89876ECE328B}" destId="{919754CF-1E10-4EC6-9777-9FEB1B198B2B}" srcOrd="0" destOrd="0" presId="urn:microsoft.com/office/officeart/2005/8/layout/hList6"/>
    <dgm:cxn modelId="{DD8010F4-42D1-40A7-9ED0-A7434E28E4A6}" type="presParOf" srcId="{87352F5C-DA39-4857-8953-DED2294B646C}" destId="{81938C2A-51C1-4B2F-B085-48C45D0C8BF6}" srcOrd="0" destOrd="0" presId="urn:microsoft.com/office/officeart/2005/8/layout/hList6"/>
    <dgm:cxn modelId="{D905E846-E0C7-408B-B53F-E2272DCDB165}" type="presParOf" srcId="{87352F5C-DA39-4857-8953-DED2294B646C}" destId="{C553E36A-7E03-4B07-949E-3A7129816A4B}" srcOrd="1" destOrd="0" presId="urn:microsoft.com/office/officeart/2005/8/layout/hList6"/>
    <dgm:cxn modelId="{DE12E366-6CCE-45E5-94D3-651A323E99BF}" type="presParOf" srcId="{87352F5C-DA39-4857-8953-DED2294B646C}" destId="{7C7D04BF-C11C-4596-8BFA-5AB81615ACA6}" srcOrd="2" destOrd="0" presId="urn:microsoft.com/office/officeart/2005/8/layout/hList6"/>
    <dgm:cxn modelId="{17323E05-50CF-4228-BA97-F16727B60E9A}" type="presParOf" srcId="{87352F5C-DA39-4857-8953-DED2294B646C}" destId="{F949383E-1D57-4B60-B966-EB53E17DC12A}" srcOrd="3" destOrd="0" presId="urn:microsoft.com/office/officeart/2005/8/layout/hList6"/>
    <dgm:cxn modelId="{F5AA118A-AD26-4103-A08F-B30FF5A732BE}" type="presParOf" srcId="{87352F5C-DA39-4857-8953-DED2294B646C}" destId="{919754CF-1E10-4EC6-9777-9FEB1B198B2B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619D820-830C-418D-87CE-3C6AAA738601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F2783B-A5C3-4D6B-BE94-F623A86B5B0C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en-US" sz="2000" dirty="0" smtClean="0">
              <a:solidFill>
                <a:srgbClr val="002060"/>
              </a:solidFill>
              <a:latin typeface="Arial Black" pitchFamily="34" charset="0"/>
            </a:rPr>
            <a:t>I</a:t>
          </a:r>
          <a:r>
            <a:rPr lang="ru-RU" sz="2000" dirty="0" smtClean="0">
              <a:solidFill>
                <a:srgbClr val="002060"/>
              </a:solidFill>
              <a:latin typeface="Arial Black" pitchFamily="34" charset="0"/>
            </a:rPr>
            <a:t> </a:t>
          </a:r>
        </a:p>
        <a:p>
          <a:r>
            <a:rPr lang="ru-RU" sz="2000" dirty="0" smtClean="0">
              <a:solidFill>
                <a:srgbClr val="002060"/>
              </a:solidFill>
              <a:latin typeface="Arial Black" pitchFamily="34" charset="0"/>
            </a:rPr>
            <a:t>ЭТАП</a:t>
          </a:r>
          <a:endParaRPr lang="ru-RU" sz="2000" dirty="0">
            <a:solidFill>
              <a:srgbClr val="002060"/>
            </a:solidFill>
            <a:latin typeface="Arial Black" pitchFamily="34" charset="0"/>
          </a:endParaRPr>
        </a:p>
      </dgm:t>
    </dgm:pt>
    <dgm:pt modelId="{D94ADC96-8FE6-49EC-A0AA-EBDE1A1B4324}" type="parTrans" cxnId="{C0B8C659-CEA7-4F1D-B15B-44337FB39C0F}">
      <dgm:prSet/>
      <dgm:spPr/>
      <dgm:t>
        <a:bodyPr/>
        <a:lstStyle/>
        <a:p>
          <a:endParaRPr lang="ru-RU"/>
        </a:p>
      </dgm:t>
    </dgm:pt>
    <dgm:pt modelId="{D239DAAF-FA75-41FD-9E5F-2B4DA995D67F}" type="sibTrans" cxnId="{C0B8C659-CEA7-4F1D-B15B-44337FB39C0F}">
      <dgm:prSet/>
      <dgm:spPr/>
      <dgm:t>
        <a:bodyPr/>
        <a:lstStyle/>
        <a:p>
          <a:endParaRPr lang="ru-RU"/>
        </a:p>
      </dgm:t>
    </dgm:pt>
    <dgm:pt modelId="{9E73960A-6E41-4569-83EC-EBFE8BB6BF7C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Предоставление субсидий на проезд, жилье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C7995F6A-8A1A-4939-9ED0-25889C169351}" type="parTrans" cxnId="{CA0AA698-055A-466F-8B87-E4AD61CF1E5A}">
      <dgm:prSet/>
      <dgm:spPr/>
      <dgm:t>
        <a:bodyPr/>
        <a:lstStyle/>
        <a:p>
          <a:endParaRPr lang="ru-RU"/>
        </a:p>
      </dgm:t>
    </dgm:pt>
    <dgm:pt modelId="{C5CFBCA6-FEF6-4BCE-84D9-377B9ADE1E94}" type="sibTrans" cxnId="{CA0AA698-055A-466F-8B87-E4AD61CF1E5A}">
      <dgm:prSet/>
      <dgm:spPr/>
      <dgm:t>
        <a:bodyPr/>
        <a:lstStyle/>
        <a:p>
          <a:endParaRPr lang="ru-RU"/>
        </a:p>
      </dgm:t>
    </dgm:pt>
    <dgm:pt modelId="{C98A3050-2BAF-4B92-BC15-6279937B6334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Поиск вакансий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2ACF5840-9343-4F8E-87A4-9EE22E8B6C54}" type="parTrans" cxnId="{0E3DE117-5F30-49DC-9529-D368B83B65E3}">
      <dgm:prSet/>
      <dgm:spPr/>
      <dgm:t>
        <a:bodyPr/>
        <a:lstStyle/>
        <a:p>
          <a:endParaRPr lang="ru-RU"/>
        </a:p>
      </dgm:t>
    </dgm:pt>
    <dgm:pt modelId="{E79B4B7D-A75D-409B-A969-3BE0C31278A5}" type="sibTrans" cxnId="{0E3DE117-5F30-49DC-9529-D368B83B65E3}">
      <dgm:prSet/>
      <dgm:spPr/>
      <dgm:t>
        <a:bodyPr/>
        <a:lstStyle/>
        <a:p>
          <a:endParaRPr lang="ru-RU"/>
        </a:p>
      </dgm:t>
    </dgm:pt>
    <dgm:pt modelId="{A989E62A-0D0B-4E3D-8855-C7D62A0F1F76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Психологическая адаптация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19FDD0EF-CA47-4738-82CA-27C95E198BDE}" type="parTrans" cxnId="{FF858D5B-B885-489A-9E18-B1CA0B258F6C}">
      <dgm:prSet/>
      <dgm:spPr/>
      <dgm:t>
        <a:bodyPr/>
        <a:lstStyle/>
        <a:p>
          <a:endParaRPr lang="ru-RU"/>
        </a:p>
      </dgm:t>
    </dgm:pt>
    <dgm:pt modelId="{0BFD5947-3211-4D07-B90C-83A7BAA98638}" type="sibTrans" cxnId="{FF858D5B-B885-489A-9E18-B1CA0B258F6C}">
      <dgm:prSet/>
      <dgm:spPr/>
      <dgm:t>
        <a:bodyPr/>
        <a:lstStyle/>
        <a:p>
          <a:endParaRPr lang="ru-RU"/>
        </a:p>
      </dgm:t>
    </dgm:pt>
    <dgm:pt modelId="{B1419048-3B92-46D4-AE81-A289CD511463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Направление на курсы подготовки, переподготовки и повышения квалификации 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6D0C1CFA-0873-47C9-BCCD-32106B995639}" type="parTrans" cxnId="{4290F1CE-0B9C-4A42-876E-0AB89CD75DBA}">
      <dgm:prSet/>
      <dgm:spPr/>
      <dgm:t>
        <a:bodyPr/>
        <a:lstStyle/>
        <a:p>
          <a:endParaRPr lang="ru-RU"/>
        </a:p>
      </dgm:t>
    </dgm:pt>
    <dgm:pt modelId="{D8CB6D4B-2AC2-4DF4-BF69-A5B3898BC71F}" type="sibTrans" cxnId="{4290F1CE-0B9C-4A42-876E-0AB89CD75DBA}">
      <dgm:prSet/>
      <dgm:spPr/>
      <dgm:t>
        <a:bodyPr/>
        <a:lstStyle/>
        <a:p>
          <a:endParaRPr lang="ru-RU"/>
        </a:p>
      </dgm:t>
    </dgm:pt>
    <dgm:pt modelId="{6936869D-8BB2-4DD3-96EE-A81CF2A2FA08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5EFB87EC-899C-4B56-8C6B-B010A8AAE285}" type="parTrans" cxnId="{9AF70760-9C0A-45DE-83F4-0F0F92A61A32}">
      <dgm:prSet/>
      <dgm:spPr/>
      <dgm:t>
        <a:bodyPr/>
        <a:lstStyle/>
        <a:p>
          <a:endParaRPr lang="ru-RU"/>
        </a:p>
      </dgm:t>
    </dgm:pt>
    <dgm:pt modelId="{842D27F4-C7DB-4FB0-B80E-13B079B6F96E}" type="sibTrans" cxnId="{9AF70760-9C0A-45DE-83F4-0F0F92A61A32}">
      <dgm:prSet/>
      <dgm:spPr/>
      <dgm:t>
        <a:bodyPr/>
        <a:lstStyle/>
        <a:p>
          <a:endParaRPr lang="ru-RU"/>
        </a:p>
      </dgm:t>
    </dgm:pt>
    <dgm:pt modelId="{A340ED6A-0696-4B81-9555-206D82922E9E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57DAEAB3-3B41-41E8-9F47-7302EE4CA11B}" type="parTrans" cxnId="{103711D2-70AE-46FB-B0FF-AEF0704F1139}">
      <dgm:prSet/>
      <dgm:spPr/>
      <dgm:t>
        <a:bodyPr/>
        <a:lstStyle/>
        <a:p>
          <a:endParaRPr lang="ru-RU"/>
        </a:p>
      </dgm:t>
    </dgm:pt>
    <dgm:pt modelId="{E66D221C-5766-403E-949B-C90580CF9FBB}" type="sibTrans" cxnId="{103711D2-70AE-46FB-B0FF-AEF0704F1139}">
      <dgm:prSet/>
      <dgm:spPr/>
      <dgm:t>
        <a:bodyPr/>
        <a:lstStyle/>
        <a:p>
          <a:endParaRPr lang="ru-RU"/>
        </a:p>
      </dgm:t>
    </dgm:pt>
    <dgm:pt modelId="{F53585FD-A12D-4C0F-A373-5C0DE2DD9F7D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2F2FC283-7A1F-4700-A028-54B76A56234D}" type="parTrans" cxnId="{97556243-5DE5-47FC-9D71-19349A206535}">
      <dgm:prSet/>
      <dgm:spPr/>
      <dgm:t>
        <a:bodyPr/>
        <a:lstStyle/>
        <a:p>
          <a:endParaRPr lang="ru-RU"/>
        </a:p>
      </dgm:t>
    </dgm:pt>
    <dgm:pt modelId="{1ADC186B-DBAD-47A9-AF24-C058A6605329}" type="sibTrans" cxnId="{97556243-5DE5-47FC-9D71-19349A206535}">
      <dgm:prSet/>
      <dgm:spPr/>
      <dgm:t>
        <a:bodyPr/>
        <a:lstStyle/>
        <a:p>
          <a:endParaRPr lang="ru-RU"/>
        </a:p>
      </dgm:t>
    </dgm:pt>
    <dgm:pt modelId="{2C74DA4D-774A-4711-BA75-92C80E51ED37}">
      <dgm:prSet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ru-RU" sz="1600">
            <a:solidFill>
              <a:srgbClr val="002060"/>
            </a:solidFill>
            <a:latin typeface="Arial Black" pitchFamily="34" charset="0"/>
          </a:endParaRPr>
        </a:p>
      </dgm:t>
    </dgm:pt>
    <dgm:pt modelId="{0A3AAF4C-DCE6-4F07-981D-BE0FE8530A42}" type="parTrans" cxnId="{8B13DC8A-CD81-4263-BB00-AD022BDBC39B}">
      <dgm:prSet/>
      <dgm:spPr/>
      <dgm:t>
        <a:bodyPr/>
        <a:lstStyle/>
        <a:p>
          <a:endParaRPr lang="ru-RU"/>
        </a:p>
      </dgm:t>
    </dgm:pt>
    <dgm:pt modelId="{BAF0920E-098E-42D3-A927-453C388EC4A3}" type="sibTrans" cxnId="{8B13DC8A-CD81-4263-BB00-AD022BDBC39B}">
      <dgm:prSet/>
      <dgm:spPr/>
      <dgm:t>
        <a:bodyPr/>
        <a:lstStyle/>
        <a:p>
          <a:endParaRPr lang="ru-RU"/>
        </a:p>
      </dgm:t>
    </dgm:pt>
    <dgm:pt modelId="{93303FEE-4926-4272-AD93-01892DAA9FA0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C2BB7FC3-6D41-40D2-8D7C-7965FB7876A7}" type="parTrans" cxnId="{72723330-8EA0-4692-84FE-82AAE6DB5F02}">
      <dgm:prSet/>
      <dgm:spPr/>
      <dgm:t>
        <a:bodyPr/>
        <a:lstStyle/>
        <a:p>
          <a:endParaRPr lang="ru-RU"/>
        </a:p>
      </dgm:t>
    </dgm:pt>
    <dgm:pt modelId="{11B35B88-DFDA-407F-887E-A3AE6D26F78B}" type="sibTrans" cxnId="{72723330-8EA0-4692-84FE-82AAE6DB5F02}">
      <dgm:prSet/>
      <dgm:spPr/>
      <dgm:t>
        <a:bodyPr/>
        <a:lstStyle/>
        <a:p>
          <a:endParaRPr lang="ru-RU"/>
        </a:p>
      </dgm:t>
    </dgm:pt>
    <dgm:pt modelId="{BBC7A527-52EB-4BAB-8969-92B8D2F0F080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374183C0-ABD8-42BA-AAE2-7AEEA40AF8DC}" type="parTrans" cxnId="{E2F9A7FF-8D86-41D7-8256-D19BCB15A744}">
      <dgm:prSet/>
      <dgm:spPr/>
      <dgm:t>
        <a:bodyPr/>
        <a:lstStyle/>
        <a:p>
          <a:endParaRPr lang="ru-RU"/>
        </a:p>
      </dgm:t>
    </dgm:pt>
    <dgm:pt modelId="{A0A0DDCE-1F97-45D3-86A1-80A09559CB4F}" type="sibTrans" cxnId="{E2F9A7FF-8D86-41D7-8256-D19BCB15A744}">
      <dgm:prSet/>
      <dgm:spPr/>
      <dgm:t>
        <a:bodyPr/>
        <a:lstStyle/>
        <a:p>
          <a:endParaRPr lang="ru-RU"/>
        </a:p>
      </dgm:t>
    </dgm:pt>
    <dgm:pt modelId="{7D8B301F-03D3-46D6-9BBD-1C05F9F662DB}">
      <dgm:prSet/>
      <dgm:spPr>
        <a:solidFill>
          <a:schemeClr val="bg2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1BAFFE17-E29C-4B36-BE9F-5BC20D598F49}" type="parTrans" cxnId="{D1AF0AF6-994A-40DD-8947-F64482359B67}">
      <dgm:prSet/>
      <dgm:spPr/>
      <dgm:t>
        <a:bodyPr/>
        <a:lstStyle/>
        <a:p>
          <a:endParaRPr lang="ru-RU"/>
        </a:p>
      </dgm:t>
    </dgm:pt>
    <dgm:pt modelId="{4780E3C8-1743-4679-B856-A6AA82B63FB7}" type="sibTrans" cxnId="{D1AF0AF6-994A-40DD-8947-F64482359B67}">
      <dgm:prSet/>
      <dgm:spPr/>
      <dgm:t>
        <a:bodyPr/>
        <a:lstStyle/>
        <a:p>
          <a:endParaRPr lang="ru-RU"/>
        </a:p>
      </dgm:t>
    </dgm:pt>
    <dgm:pt modelId="{87EC35CB-E802-4C8D-8A69-58782D136DD6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955C31D3-17BD-4091-90CD-B3CB2F729E4D}" type="parTrans" cxnId="{4D3D54C1-3F93-4C51-9A07-3A210F49A4FB}">
      <dgm:prSet/>
      <dgm:spPr/>
      <dgm:t>
        <a:bodyPr/>
        <a:lstStyle/>
        <a:p>
          <a:endParaRPr lang="ru-RU"/>
        </a:p>
      </dgm:t>
    </dgm:pt>
    <dgm:pt modelId="{76D607E9-8B18-46A0-93F2-274674624693}" type="sibTrans" cxnId="{4D3D54C1-3F93-4C51-9A07-3A210F49A4FB}">
      <dgm:prSet/>
      <dgm:spPr/>
      <dgm:t>
        <a:bodyPr/>
        <a:lstStyle/>
        <a:p>
          <a:endParaRPr lang="ru-RU"/>
        </a:p>
      </dgm:t>
    </dgm:pt>
    <dgm:pt modelId="{AA91ACDB-66E6-451B-8225-9D0CD78061E9}" type="pres">
      <dgm:prSet presAssocID="{C619D820-830C-418D-87CE-3C6AAA73860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96E815-8185-442C-9AA2-60E4D657D856}" type="pres">
      <dgm:prSet presAssocID="{17F2783B-A5C3-4D6B-BE94-F623A86B5B0C}" presName="centerShape" presStyleLbl="node0" presStyleIdx="0" presStyleCnt="1" custScaleX="128666" custScaleY="128666"/>
      <dgm:spPr/>
      <dgm:t>
        <a:bodyPr/>
        <a:lstStyle/>
        <a:p>
          <a:endParaRPr lang="ru-RU"/>
        </a:p>
      </dgm:t>
    </dgm:pt>
    <dgm:pt modelId="{DDD314B7-E1B3-4F1D-8358-D78A1356503E}" type="pres">
      <dgm:prSet presAssocID="{C7995F6A-8A1A-4939-9ED0-25889C169351}" presName="Name9" presStyleLbl="parChTrans1D2" presStyleIdx="0" presStyleCnt="12"/>
      <dgm:spPr/>
      <dgm:t>
        <a:bodyPr/>
        <a:lstStyle/>
        <a:p>
          <a:endParaRPr lang="ru-RU"/>
        </a:p>
      </dgm:t>
    </dgm:pt>
    <dgm:pt modelId="{94F18FD4-2E94-4DE4-B733-50B78E3AAC9A}" type="pres">
      <dgm:prSet presAssocID="{C7995F6A-8A1A-4939-9ED0-25889C169351}" presName="connTx" presStyleLbl="parChTrans1D2" presStyleIdx="0" presStyleCnt="12"/>
      <dgm:spPr/>
      <dgm:t>
        <a:bodyPr/>
        <a:lstStyle/>
        <a:p>
          <a:endParaRPr lang="ru-RU"/>
        </a:p>
      </dgm:t>
    </dgm:pt>
    <dgm:pt modelId="{D53B2805-7D54-465F-A39D-B04F6B58174A}" type="pres">
      <dgm:prSet presAssocID="{9E73960A-6E41-4569-83EC-EBFE8BB6BF7C}" presName="node" presStyleLbl="node1" presStyleIdx="0" presStyleCnt="12" custScaleX="249314" custScaleY="174525" custRadScaleRad="122395" custRadScaleInc="-286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AFDACB-4CC1-4EA9-B2DD-36B1D61C98DF}" type="pres">
      <dgm:prSet presAssocID="{2ACF5840-9343-4F8E-87A4-9EE22E8B6C54}" presName="Name9" presStyleLbl="parChTrans1D2" presStyleIdx="1" presStyleCnt="12"/>
      <dgm:spPr/>
      <dgm:t>
        <a:bodyPr/>
        <a:lstStyle/>
        <a:p>
          <a:endParaRPr lang="ru-RU"/>
        </a:p>
      </dgm:t>
    </dgm:pt>
    <dgm:pt modelId="{C201BB10-80E0-4873-8C9A-1A23BEC083A7}" type="pres">
      <dgm:prSet presAssocID="{2ACF5840-9343-4F8E-87A4-9EE22E8B6C54}" presName="connTx" presStyleLbl="parChTrans1D2" presStyleIdx="1" presStyleCnt="12"/>
      <dgm:spPr/>
      <dgm:t>
        <a:bodyPr/>
        <a:lstStyle/>
        <a:p>
          <a:endParaRPr lang="ru-RU"/>
        </a:p>
      </dgm:t>
    </dgm:pt>
    <dgm:pt modelId="{8EC15D8B-A7ED-44C4-9C8A-D76CDA89FEA8}" type="pres">
      <dgm:prSet presAssocID="{C98A3050-2BAF-4B92-BC15-6279937B6334}" presName="node" presStyleLbl="node1" presStyleIdx="1" presStyleCnt="12" custScaleX="153559" custScaleY="132090" custRadScaleRad="94149" custRadScaleInc="-1419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2A7BE1-F013-45F1-95EE-06E0F2AC1063}" type="pres">
      <dgm:prSet presAssocID="{19FDD0EF-CA47-4738-82CA-27C95E198BDE}" presName="Name9" presStyleLbl="parChTrans1D2" presStyleIdx="2" presStyleCnt="12"/>
      <dgm:spPr/>
      <dgm:t>
        <a:bodyPr/>
        <a:lstStyle/>
        <a:p>
          <a:endParaRPr lang="ru-RU"/>
        </a:p>
      </dgm:t>
    </dgm:pt>
    <dgm:pt modelId="{EBB63272-FDF8-43EB-B8F7-32DE42449C72}" type="pres">
      <dgm:prSet presAssocID="{19FDD0EF-CA47-4738-82CA-27C95E198BDE}" presName="connTx" presStyleLbl="parChTrans1D2" presStyleIdx="2" presStyleCnt="12"/>
      <dgm:spPr/>
      <dgm:t>
        <a:bodyPr/>
        <a:lstStyle/>
        <a:p>
          <a:endParaRPr lang="ru-RU"/>
        </a:p>
      </dgm:t>
    </dgm:pt>
    <dgm:pt modelId="{5F01C12D-1624-4924-B050-3EB4CF6BAD3F}" type="pres">
      <dgm:prSet presAssocID="{A989E62A-0D0B-4E3D-8855-C7D62A0F1F76}" presName="node" presStyleLbl="node1" presStyleIdx="2" presStyleCnt="12" custScaleX="270443" custScaleY="110835" custRadScaleRad="130142" custRadScaleInc="41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B9D52D-D1EA-4D21-9521-3E5B9FF5AA82}" type="pres">
      <dgm:prSet presAssocID="{6D0C1CFA-0873-47C9-BCCD-32106B995639}" presName="Name9" presStyleLbl="parChTrans1D2" presStyleIdx="3" presStyleCnt="12"/>
      <dgm:spPr/>
      <dgm:t>
        <a:bodyPr/>
        <a:lstStyle/>
        <a:p>
          <a:endParaRPr lang="ru-RU"/>
        </a:p>
      </dgm:t>
    </dgm:pt>
    <dgm:pt modelId="{C45445AC-9F89-4E3C-9E8F-42916289012C}" type="pres">
      <dgm:prSet presAssocID="{6D0C1CFA-0873-47C9-BCCD-32106B995639}" presName="connTx" presStyleLbl="parChTrans1D2" presStyleIdx="3" presStyleCnt="12"/>
      <dgm:spPr/>
      <dgm:t>
        <a:bodyPr/>
        <a:lstStyle/>
        <a:p>
          <a:endParaRPr lang="ru-RU"/>
        </a:p>
      </dgm:t>
    </dgm:pt>
    <dgm:pt modelId="{869C0A55-5D7F-4168-8894-594CC26AAB79}" type="pres">
      <dgm:prSet presAssocID="{B1419048-3B92-46D4-AE81-A289CD511463}" presName="node" presStyleLbl="node1" presStyleIdx="3" presStyleCnt="12" custScaleX="247923" custScaleY="177988" custRadScaleRad="101763" custRadScaleInc="11624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15E300-8A90-4DFA-A203-E9C9587BB8E1}" type="pres">
      <dgm:prSet presAssocID="{0A3AAF4C-DCE6-4F07-981D-BE0FE8530A42}" presName="Name9" presStyleLbl="parChTrans1D2" presStyleIdx="4" presStyleCnt="12"/>
      <dgm:spPr/>
      <dgm:t>
        <a:bodyPr/>
        <a:lstStyle/>
        <a:p>
          <a:endParaRPr lang="ru-RU"/>
        </a:p>
      </dgm:t>
    </dgm:pt>
    <dgm:pt modelId="{FE51E2D2-4F97-4A52-AC36-51533EB304E7}" type="pres">
      <dgm:prSet presAssocID="{0A3AAF4C-DCE6-4F07-981D-BE0FE8530A42}" presName="connTx" presStyleLbl="parChTrans1D2" presStyleIdx="4" presStyleCnt="12"/>
      <dgm:spPr/>
      <dgm:t>
        <a:bodyPr/>
        <a:lstStyle/>
        <a:p>
          <a:endParaRPr lang="ru-RU"/>
        </a:p>
      </dgm:t>
    </dgm:pt>
    <dgm:pt modelId="{411DF48C-44A3-4EB9-9A68-EC8BED6B85F7}" type="pres">
      <dgm:prSet presAssocID="{2C74DA4D-774A-4711-BA75-92C80E51ED37}" presName="node" presStyleLbl="node1" presStyleIdx="4" presStyleCnt="12" custScaleX="155162" custScaleY="142711" custRadScaleRad="90646" custRadScaleInc="4456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DE2A40-AC25-4FB6-91F0-69EF5BFB0E79}" type="pres">
      <dgm:prSet presAssocID="{5EFB87EC-899C-4B56-8C6B-B010A8AAE285}" presName="Name9" presStyleLbl="parChTrans1D2" presStyleIdx="5" presStyleCnt="12"/>
      <dgm:spPr/>
      <dgm:t>
        <a:bodyPr/>
        <a:lstStyle/>
        <a:p>
          <a:endParaRPr lang="ru-RU"/>
        </a:p>
      </dgm:t>
    </dgm:pt>
    <dgm:pt modelId="{6E83E5AA-C518-40DE-BB9A-A1E008877EAD}" type="pres">
      <dgm:prSet presAssocID="{5EFB87EC-899C-4B56-8C6B-B010A8AAE285}" presName="connTx" presStyleLbl="parChTrans1D2" presStyleIdx="5" presStyleCnt="12"/>
      <dgm:spPr/>
      <dgm:t>
        <a:bodyPr/>
        <a:lstStyle/>
        <a:p>
          <a:endParaRPr lang="ru-RU"/>
        </a:p>
      </dgm:t>
    </dgm:pt>
    <dgm:pt modelId="{EA3A700A-FA61-4A6F-A7E7-42F1E36B987E}" type="pres">
      <dgm:prSet presAssocID="{6936869D-8BB2-4DD3-96EE-A81CF2A2FA08}" presName="node" presStyleLbl="node1" presStyleIdx="5" presStyleCnt="12" custScaleX="76516" custScaleY="76516" custRadScaleRad="90734" custRadScaleInc="-7439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ECFE99-B82D-49DB-8728-F1D1FCA63C85}" type="pres">
      <dgm:prSet presAssocID="{57DAEAB3-3B41-41E8-9F47-7302EE4CA11B}" presName="Name9" presStyleLbl="parChTrans1D2" presStyleIdx="6" presStyleCnt="12"/>
      <dgm:spPr/>
      <dgm:t>
        <a:bodyPr/>
        <a:lstStyle/>
        <a:p>
          <a:endParaRPr lang="ru-RU"/>
        </a:p>
      </dgm:t>
    </dgm:pt>
    <dgm:pt modelId="{6A0C2F04-5557-465A-8038-5441FA751D26}" type="pres">
      <dgm:prSet presAssocID="{57DAEAB3-3B41-41E8-9F47-7302EE4CA11B}" presName="connTx" presStyleLbl="parChTrans1D2" presStyleIdx="6" presStyleCnt="12"/>
      <dgm:spPr/>
      <dgm:t>
        <a:bodyPr/>
        <a:lstStyle/>
        <a:p>
          <a:endParaRPr lang="ru-RU"/>
        </a:p>
      </dgm:t>
    </dgm:pt>
    <dgm:pt modelId="{4C1AF70B-1F6F-4892-A782-B5A5CD84277D}" type="pres">
      <dgm:prSet presAssocID="{A340ED6A-0696-4B81-9555-206D82922E9E}" presName="node" presStyleLbl="node1" presStyleIdx="6" presStyleCnt="12" custScaleX="78806" custScaleY="74456" custRadScaleRad="98975" custRadScaleInc="-640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20BFFC-2956-4F4B-B2F3-0F5FEE43503E}" type="pres">
      <dgm:prSet presAssocID="{2F2FC283-7A1F-4700-A028-54B76A56234D}" presName="Name9" presStyleLbl="parChTrans1D2" presStyleIdx="7" presStyleCnt="12"/>
      <dgm:spPr/>
      <dgm:t>
        <a:bodyPr/>
        <a:lstStyle/>
        <a:p>
          <a:endParaRPr lang="ru-RU"/>
        </a:p>
      </dgm:t>
    </dgm:pt>
    <dgm:pt modelId="{017C1C89-C739-442D-B256-7F35D143DF64}" type="pres">
      <dgm:prSet presAssocID="{2F2FC283-7A1F-4700-A028-54B76A56234D}" presName="connTx" presStyleLbl="parChTrans1D2" presStyleIdx="7" presStyleCnt="12"/>
      <dgm:spPr/>
      <dgm:t>
        <a:bodyPr/>
        <a:lstStyle/>
        <a:p>
          <a:endParaRPr lang="ru-RU"/>
        </a:p>
      </dgm:t>
    </dgm:pt>
    <dgm:pt modelId="{71D31714-D4E5-435F-B80A-447EEBB27E57}" type="pres">
      <dgm:prSet presAssocID="{F53585FD-A12D-4C0F-A373-5C0DE2DD9F7D}" presName="node" presStyleLbl="node1" presStyleIdx="7" presStyleCnt="12" custScaleX="76518" custScaleY="77937" custRadScaleRad="79244" custRadScaleInc="8519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8CCC23-59C8-4D57-A565-A7FBA6A294A5}" type="pres">
      <dgm:prSet presAssocID="{C2BB7FC3-6D41-40D2-8D7C-7965FB7876A7}" presName="Name9" presStyleLbl="parChTrans1D2" presStyleIdx="8" presStyleCnt="12"/>
      <dgm:spPr/>
      <dgm:t>
        <a:bodyPr/>
        <a:lstStyle/>
        <a:p>
          <a:endParaRPr lang="ru-RU"/>
        </a:p>
      </dgm:t>
    </dgm:pt>
    <dgm:pt modelId="{7198B7F8-667F-4BA8-A3FE-5E9B26287FC7}" type="pres">
      <dgm:prSet presAssocID="{C2BB7FC3-6D41-40D2-8D7C-7965FB7876A7}" presName="connTx" presStyleLbl="parChTrans1D2" presStyleIdx="8" presStyleCnt="12"/>
      <dgm:spPr/>
      <dgm:t>
        <a:bodyPr/>
        <a:lstStyle/>
        <a:p>
          <a:endParaRPr lang="ru-RU"/>
        </a:p>
      </dgm:t>
    </dgm:pt>
    <dgm:pt modelId="{C8C6D5AB-9F84-47A5-A374-9BFD5B697A37}" type="pres">
      <dgm:prSet presAssocID="{93303FEE-4926-4272-AD93-01892DAA9FA0}" presName="node" presStyleLbl="node1" presStyleIdx="8" presStyleCnt="12" custScaleX="79676" custScaleY="86361" custRadScaleRad="97137" custRadScaleInc="-688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BE0552-1599-4FC4-95B0-5FC5E6F84D94}" type="pres">
      <dgm:prSet presAssocID="{374183C0-ABD8-42BA-AAE2-7AEEA40AF8DC}" presName="Name9" presStyleLbl="parChTrans1D2" presStyleIdx="9" presStyleCnt="12"/>
      <dgm:spPr/>
      <dgm:t>
        <a:bodyPr/>
        <a:lstStyle/>
        <a:p>
          <a:endParaRPr lang="ru-RU"/>
        </a:p>
      </dgm:t>
    </dgm:pt>
    <dgm:pt modelId="{D5C3242A-6458-4460-BC10-D1967A341E4E}" type="pres">
      <dgm:prSet presAssocID="{374183C0-ABD8-42BA-AAE2-7AEEA40AF8DC}" presName="connTx" presStyleLbl="parChTrans1D2" presStyleIdx="9" presStyleCnt="12"/>
      <dgm:spPr/>
      <dgm:t>
        <a:bodyPr/>
        <a:lstStyle/>
        <a:p>
          <a:endParaRPr lang="ru-RU"/>
        </a:p>
      </dgm:t>
    </dgm:pt>
    <dgm:pt modelId="{89181696-242C-4029-994A-63893042C6A7}" type="pres">
      <dgm:prSet presAssocID="{BBC7A527-52EB-4BAB-8969-92B8D2F0F080}" presName="node" presStyleLbl="node1" presStyleIdx="9" presStyleCnt="12" custScaleX="75007" custScaleY="66904" custRadScaleRad="95470" custRadScaleInc="1764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5DE200-9FFE-461A-8448-4A8AEB63B6B6}" type="pres">
      <dgm:prSet presAssocID="{1BAFFE17-E29C-4B36-BE9F-5BC20D598F49}" presName="Name9" presStyleLbl="parChTrans1D2" presStyleIdx="10" presStyleCnt="12"/>
      <dgm:spPr/>
      <dgm:t>
        <a:bodyPr/>
        <a:lstStyle/>
        <a:p>
          <a:endParaRPr lang="ru-RU"/>
        </a:p>
      </dgm:t>
    </dgm:pt>
    <dgm:pt modelId="{F5768234-22C7-448E-BE2B-ADBFCF30FF46}" type="pres">
      <dgm:prSet presAssocID="{1BAFFE17-E29C-4B36-BE9F-5BC20D598F49}" presName="connTx" presStyleLbl="parChTrans1D2" presStyleIdx="10" presStyleCnt="12"/>
      <dgm:spPr/>
      <dgm:t>
        <a:bodyPr/>
        <a:lstStyle/>
        <a:p>
          <a:endParaRPr lang="ru-RU"/>
        </a:p>
      </dgm:t>
    </dgm:pt>
    <dgm:pt modelId="{C5C83E74-92D5-4B93-A241-071094650279}" type="pres">
      <dgm:prSet presAssocID="{7D8B301F-03D3-46D6-9BBD-1C05F9F662DB}" presName="node" presStyleLbl="node1" presStyleIdx="10" presStyleCnt="12" custScaleX="155440" custScaleY="155440" custRadScaleRad="112205" custRadScaleInc="11626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59B75D-CEEF-4BE8-921C-DB2E911E2396}" type="pres">
      <dgm:prSet presAssocID="{955C31D3-17BD-4091-90CD-B3CB2F729E4D}" presName="Name9" presStyleLbl="parChTrans1D2" presStyleIdx="11" presStyleCnt="12"/>
      <dgm:spPr/>
      <dgm:t>
        <a:bodyPr/>
        <a:lstStyle/>
        <a:p>
          <a:endParaRPr lang="ru-RU"/>
        </a:p>
      </dgm:t>
    </dgm:pt>
    <dgm:pt modelId="{CD5788E0-F85C-4C69-80E2-C1E9FE6D6235}" type="pres">
      <dgm:prSet presAssocID="{955C31D3-17BD-4091-90CD-B3CB2F729E4D}" presName="connTx" presStyleLbl="parChTrans1D2" presStyleIdx="11" presStyleCnt="12"/>
      <dgm:spPr/>
      <dgm:t>
        <a:bodyPr/>
        <a:lstStyle/>
        <a:p>
          <a:endParaRPr lang="ru-RU"/>
        </a:p>
      </dgm:t>
    </dgm:pt>
    <dgm:pt modelId="{9D2592ED-00E4-493C-9977-9E582C7D3BB3}" type="pres">
      <dgm:prSet presAssocID="{87EC35CB-E802-4C8D-8A69-58782D136DD6}" presName="node" presStyleLbl="node1" presStyleIdx="11" presStyleCnt="12" custScaleX="91580" custScaleY="100001" custRadScaleRad="77505" custRadScaleInc="11628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F98594-39A6-40E2-A7BF-EE1800531436}" type="presOf" srcId="{17F2783B-A5C3-4D6B-BE94-F623A86B5B0C}" destId="{0A96E815-8185-442C-9AA2-60E4D657D856}" srcOrd="0" destOrd="0" presId="urn:microsoft.com/office/officeart/2005/8/layout/radial1"/>
    <dgm:cxn modelId="{9AF70760-9C0A-45DE-83F4-0F0F92A61A32}" srcId="{17F2783B-A5C3-4D6B-BE94-F623A86B5B0C}" destId="{6936869D-8BB2-4DD3-96EE-A81CF2A2FA08}" srcOrd="5" destOrd="0" parTransId="{5EFB87EC-899C-4B56-8C6B-B010A8AAE285}" sibTransId="{842D27F4-C7DB-4FB0-B80E-13B079B6F96E}"/>
    <dgm:cxn modelId="{8B13DC8A-CD81-4263-BB00-AD022BDBC39B}" srcId="{17F2783B-A5C3-4D6B-BE94-F623A86B5B0C}" destId="{2C74DA4D-774A-4711-BA75-92C80E51ED37}" srcOrd="4" destOrd="0" parTransId="{0A3AAF4C-DCE6-4F07-981D-BE0FE8530A42}" sibTransId="{BAF0920E-098E-42D3-A927-453C388EC4A3}"/>
    <dgm:cxn modelId="{360C4E29-38C5-422E-8F84-C3FBE8A42A23}" type="presOf" srcId="{374183C0-ABD8-42BA-AAE2-7AEEA40AF8DC}" destId="{D5C3242A-6458-4460-BC10-D1967A341E4E}" srcOrd="1" destOrd="0" presId="urn:microsoft.com/office/officeart/2005/8/layout/radial1"/>
    <dgm:cxn modelId="{0677DEAC-881E-4970-91DE-B19C2034BF91}" type="presOf" srcId="{1BAFFE17-E29C-4B36-BE9F-5BC20D598F49}" destId="{F5768234-22C7-448E-BE2B-ADBFCF30FF46}" srcOrd="1" destOrd="0" presId="urn:microsoft.com/office/officeart/2005/8/layout/radial1"/>
    <dgm:cxn modelId="{160AB64B-52B9-40D3-85D6-8130A251A7A5}" type="presOf" srcId="{6936869D-8BB2-4DD3-96EE-A81CF2A2FA08}" destId="{EA3A700A-FA61-4A6F-A7E7-42F1E36B987E}" srcOrd="0" destOrd="0" presId="urn:microsoft.com/office/officeart/2005/8/layout/radial1"/>
    <dgm:cxn modelId="{9C233EA8-F5C3-4914-9726-08051E6665E3}" type="presOf" srcId="{BBC7A527-52EB-4BAB-8969-92B8D2F0F080}" destId="{89181696-242C-4029-994A-63893042C6A7}" srcOrd="0" destOrd="0" presId="urn:microsoft.com/office/officeart/2005/8/layout/radial1"/>
    <dgm:cxn modelId="{4D3D54C1-3F93-4C51-9A07-3A210F49A4FB}" srcId="{17F2783B-A5C3-4D6B-BE94-F623A86B5B0C}" destId="{87EC35CB-E802-4C8D-8A69-58782D136DD6}" srcOrd="11" destOrd="0" parTransId="{955C31D3-17BD-4091-90CD-B3CB2F729E4D}" sibTransId="{76D607E9-8B18-46A0-93F2-274674624693}"/>
    <dgm:cxn modelId="{B45417EE-11EE-4B32-B126-4CF1262B4363}" type="presOf" srcId="{5EFB87EC-899C-4B56-8C6B-B010A8AAE285}" destId="{B7DE2A40-AC25-4FB6-91F0-69EF5BFB0E79}" srcOrd="0" destOrd="0" presId="urn:microsoft.com/office/officeart/2005/8/layout/radial1"/>
    <dgm:cxn modelId="{18EB379A-282A-4D91-A93B-62E6C8BFB1F2}" type="presOf" srcId="{C2BB7FC3-6D41-40D2-8D7C-7965FB7876A7}" destId="{7198B7F8-667F-4BA8-A3FE-5E9B26287FC7}" srcOrd="1" destOrd="0" presId="urn:microsoft.com/office/officeart/2005/8/layout/radial1"/>
    <dgm:cxn modelId="{C1642335-3EC4-4C08-A770-9C362ABD949C}" type="presOf" srcId="{0A3AAF4C-DCE6-4F07-981D-BE0FE8530A42}" destId="{7F15E300-8A90-4DFA-A203-E9C9587BB8E1}" srcOrd="0" destOrd="0" presId="urn:microsoft.com/office/officeart/2005/8/layout/radial1"/>
    <dgm:cxn modelId="{B919503E-DEFD-4D46-BFE3-08F03144BF11}" type="presOf" srcId="{6D0C1CFA-0873-47C9-BCCD-32106B995639}" destId="{33B9D52D-D1EA-4D21-9521-3E5B9FF5AA82}" srcOrd="0" destOrd="0" presId="urn:microsoft.com/office/officeart/2005/8/layout/radial1"/>
    <dgm:cxn modelId="{D1AF0AF6-994A-40DD-8947-F64482359B67}" srcId="{17F2783B-A5C3-4D6B-BE94-F623A86B5B0C}" destId="{7D8B301F-03D3-46D6-9BBD-1C05F9F662DB}" srcOrd="10" destOrd="0" parTransId="{1BAFFE17-E29C-4B36-BE9F-5BC20D598F49}" sibTransId="{4780E3C8-1743-4679-B856-A6AA82B63FB7}"/>
    <dgm:cxn modelId="{475F9C43-5F64-4A35-9E9C-14CD1BC52C1C}" type="presOf" srcId="{C7995F6A-8A1A-4939-9ED0-25889C169351}" destId="{DDD314B7-E1B3-4F1D-8358-D78A1356503E}" srcOrd="0" destOrd="0" presId="urn:microsoft.com/office/officeart/2005/8/layout/radial1"/>
    <dgm:cxn modelId="{0789DBC2-491B-4FA2-9472-F08E9DDFE665}" type="presOf" srcId="{A989E62A-0D0B-4E3D-8855-C7D62A0F1F76}" destId="{5F01C12D-1624-4924-B050-3EB4CF6BAD3F}" srcOrd="0" destOrd="0" presId="urn:microsoft.com/office/officeart/2005/8/layout/radial1"/>
    <dgm:cxn modelId="{1D5D485C-1648-429E-9203-D488DC5BA264}" type="presOf" srcId="{955C31D3-17BD-4091-90CD-B3CB2F729E4D}" destId="{F359B75D-CEEF-4BE8-921C-DB2E911E2396}" srcOrd="0" destOrd="0" presId="urn:microsoft.com/office/officeart/2005/8/layout/radial1"/>
    <dgm:cxn modelId="{9BD73E4A-84EB-4BDA-A6EC-8C6AC242538C}" type="presOf" srcId="{B1419048-3B92-46D4-AE81-A289CD511463}" destId="{869C0A55-5D7F-4168-8894-594CC26AAB79}" srcOrd="0" destOrd="0" presId="urn:microsoft.com/office/officeart/2005/8/layout/radial1"/>
    <dgm:cxn modelId="{4C7B6896-BB64-4494-AEFD-6787CDE4801F}" type="presOf" srcId="{19FDD0EF-CA47-4738-82CA-27C95E198BDE}" destId="{6F2A7BE1-F013-45F1-95EE-06E0F2AC1063}" srcOrd="0" destOrd="0" presId="urn:microsoft.com/office/officeart/2005/8/layout/radial1"/>
    <dgm:cxn modelId="{73DF4B7D-D2E3-4C7A-9B55-04D0AD64C623}" type="presOf" srcId="{9E73960A-6E41-4569-83EC-EBFE8BB6BF7C}" destId="{D53B2805-7D54-465F-A39D-B04F6B58174A}" srcOrd="0" destOrd="0" presId="urn:microsoft.com/office/officeart/2005/8/layout/radial1"/>
    <dgm:cxn modelId="{A287D2AF-37D9-4525-8E27-CA2F14C298D5}" type="presOf" srcId="{2F2FC283-7A1F-4700-A028-54B76A56234D}" destId="{4420BFFC-2956-4F4B-B2F3-0F5FEE43503E}" srcOrd="0" destOrd="0" presId="urn:microsoft.com/office/officeart/2005/8/layout/radial1"/>
    <dgm:cxn modelId="{ACB94689-48AD-4608-9BEC-674007468AE3}" type="presOf" srcId="{93303FEE-4926-4272-AD93-01892DAA9FA0}" destId="{C8C6D5AB-9F84-47A5-A374-9BFD5B697A37}" srcOrd="0" destOrd="0" presId="urn:microsoft.com/office/officeart/2005/8/layout/radial1"/>
    <dgm:cxn modelId="{73B5A9C8-7E54-492B-936B-4E223367B3FE}" type="presOf" srcId="{C7995F6A-8A1A-4939-9ED0-25889C169351}" destId="{94F18FD4-2E94-4DE4-B733-50B78E3AAC9A}" srcOrd="1" destOrd="0" presId="urn:microsoft.com/office/officeart/2005/8/layout/radial1"/>
    <dgm:cxn modelId="{15EA0EAC-7616-487A-AA3D-B2F4D618B38F}" type="presOf" srcId="{57DAEAB3-3B41-41E8-9F47-7302EE4CA11B}" destId="{86ECFE99-B82D-49DB-8728-F1D1FCA63C85}" srcOrd="0" destOrd="0" presId="urn:microsoft.com/office/officeart/2005/8/layout/radial1"/>
    <dgm:cxn modelId="{97556243-5DE5-47FC-9D71-19349A206535}" srcId="{17F2783B-A5C3-4D6B-BE94-F623A86B5B0C}" destId="{F53585FD-A12D-4C0F-A373-5C0DE2DD9F7D}" srcOrd="7" destOrd="0" parTransId="{2F2FC283-7A1F-4700-A028-54B76A56234D}" sibTransId="{1ADC186B-DBAD-47A9-AF24-C058A6605329}"/>
    <dgm:cxn modelId="{CA0AA698-055A-466F-8B87-E4AD61CF1E5A}" srcId="{17F2783B-A5C3-4D6B-BE94-F623A86B5B0C}" destId="{9E73960A-6E41-4569-83EC-EBFE8BB6BF7C}" srcOrd="0" destOrd="0" parTransId="{C7995F6A-8A1A-4939-9ED0-25889C169351}" sibTransId="{C5CFBCA6-FEF6-4BCE-84D9-377B9ADE1E94}"/>
    <dgm:cxn modelId="{796904E6-EA7F-478E-9F68-8B2883F478A7}" type="presOf" srcId="{C98A3050-2BAF-4B92-BC15-6279937B6334}" destId="{8EC15D8B-A7ED-44C4-9C8A-D76CDA89FEA8}" srcOrd="0" destOrd="0" presId="urn:microsoft.com/office/officeart/2005/8/layout/radial1"/>
    <dgm:cxn modelId="{4B14B6A3-EC0C-476C-8EA8-CB9DF2111C6C}" type="presOf" srcId="{955C31D3-17BD-4091-90CD-B3CB2F729E4D}" destId="{CD5788E0-F85C-4C69-80E2-C1E9FE6D6235}" srcOrd="1" destOrd="0" presId="urn:microsoft.com/office/officeart/2005/8/layout/radial1"/>
    <dgm:cxn modelId="{9DDED677-EAF0-424B-BCCD-8B7CF60EFFB5}" type="presOf" srcId="{19FDD0EF-CA47-4738-82CA-27C95E198BDE}" destId="{EBB63272-FDF8-43EB-B8F7-32DE42449C72}" srcOrd="1" destOrd="0" presId="urn:microsoft.com/office/officeart/2005/8/layout/radial1"/>
    <dgm:cxn modelId="{FA75EFE0-9342-4CB3-ABB2-4737C1C8EA0C}" type="presOf" srcId="{C619D820-830C-418D-87CE-3C6AAA738601}" destId="{AA91ACDB-66E6-451B-8225-9D0CD78061E9}" srcOrd="0" destOrd="0" presId="urn:microsoft.com/office/officeart/2005/8/layout/radial1"/>
    <dgm:cxn modelId="{3852979A-4ED4-496B-AA2E-01A0416EC0BA}" type="presOf" srcId="{A340ED6A-0696-4B81-9555-206D82922E9E}" destId="{4C1AF70B-1F6F-4892-A782-B5A5CD84277D}" srcOrd="0" destOrd="0" presId="urn:microsoft.com/office/officeart/2005/8/layout/radial1"/>
    <dgm:cxn modelId="{FAECF77B-8A99-4DD5-BE5F-9FFB1D0E5C94}" type="presOf" srcId="{1BAFFE17-E29C-4B36-BE9F-5BC20D598F49}" destId="{CE5DE200-9FFE-461A-8448-4A8AEB63B6B6}" srcOrd="0" destOrd="0" presId="urn:microsoft.com/office/officeart/2005/8/layout/radial1"/>
    <dgm:cxn modelId="{8828A81F-1748-4A6D-A924-AF31D9F32D38}" type="presOf" srcId="{374183C0-ABD8-42BA-AAE2-7AEEA40AF8DC}" destId="{B0BE0552-1599-4FC4-95B0-5FC5E6F84D94}" srcOrd="0" destOrd="0" presId="urn:microsoft.com/office/officeart/2005/8/layout/radial1"/>
    <dgm:cxn modelId="{4290F1CE-0B9C-4A42-876E-0AB89CD75DBA}" srcId="{17F2783B-A5C3-4D6B-BE94-F623A86B5B0C}" destId="{B1419048-3B92-46D4-AE81-A289CD511463}" srcOrd="3" destOrd="0" parTransId="{6D0C1CFA-0873-47C9-BCCD-32106B995639}" sibTransId="{D8CB6D4B-2AC2-4DF4-BF69-A5B3898BC71F}"/>
    <dgm:cxn modelId="{FF858D5B-B885-489A-9E18-B1CA0B258F6C}" srcId="{17F2783B-A5C3-4D6B-BE94-F623A86B5B0C}" destId="{A989E62A-0D0B-4E3D-8855-C7D62A0F1F76}" srcOrd="2" destOrd="0" parTransId="{19FDD0EF-CA47-4738-82CA-27C95E198BDE}" sibTransId="{0BFD5947-3211-4D07-B90C-83A7BAA98638}"/>
    <dgm:cxn modelId="{72723330-8EA0-4692-84FE-82AAE6DB5F02}" srcId="{17F2783B-A5C3-4D6B-BE94-F623A86B5B0C}" destId="{93303FEE-4926-4272-AD93-01892DAA9FA0}" srcOrd="8" destOrd="0" parTransId="{C2BB7FC3-6D41-40D2-8D7C-7965FB7876A7}" sibTransId="{11B35B88-DFDA-407F-887E-A3AE6D26F78B}"/>
    <dgm:cxn modelId="{83EE58B3-13AA-4195-808B-56CC0AF1B5DE}" type="presOf" srcId="{57DAEAB3-3B41-41E8-9F47-7302EE4CA11B}" destId="{6A0C2F04-5557-465A-8038-5441FA751D26}" srcOrd="1" destOrd="0" presId="urn:microsoft.com/office/officeart/2005/8/layout/radial1"/>
    <dgm:cxn modelId="{EE8BBFFD-ABF1-464A-941A-37E7B62AE925}" type="presOf" srcId="{5EFB87EC-899C-4B56-8C6B-B010A8AAE285}" destId="{6E83E5AA-C518-40DE-BB9A-A1E008877EAD}" srcOrd="1" destOrd="0" presId="urn:microsoft.com/office/officeart/2005/8/layout/radial1"/>
    <dgm:cxn modelId="{9998216D-ECDD-464F-A937-3769976EFB7D}" type="presOf" srcId="{C2BB7FC3-6D41-40D2-8D7C-7965FB7876A7}" destId="{2E8CCC23-59C8-4D57-A565-A7FBA6A294A5}" srcOrd="0" destOrd="0" presId="urn:microsoft.com/office/officeart/2005/8/layout/radial1"/>
    <dgm:cxn modelId="{6D9B739E-FD12-40F8-92D7-19D4F30AD48B}" type="presOf" srcId="{2C74DA4D-774A-4711-BA75-92C80E51ED37}" destId="{411DF48C-44A3-4EB9-9A68-EC8BED6B85F7}" srcOrd="0" destOrd="0" presId="urn:microsoft.com/office/officeart/2005/8/layout/radial1"/>
    <dgm:cxn modelId="{432D9488-A086-4DA2-AF14-09BB55EE63BF}" type="presOf" srcId="{2ACF5840-9343-4F8E-87A4-9EE22E8B6C54}" destId="{C4AFDACB-4CC1-4EA9-B2DD-36B1D61C98DF}" srcOrd="0" destOrd="0" presId="urn:microsoft.com/office/officeart/2005/8/layout/radial1"/>
    <dgm:cxn modelId="{BC6A7F16-87C0-4277-9945-BD7188123084}" type="presOf" srcId="{2ACF5840-9343-4F8E-87A4-9EE22E8B6C54}" destId="{C201BB10-80E0-4873-8C9A-1A23BEC083A7}" srcOrd="1" destOrd="0" presId="urn:microsoft.com/office/officeart/2005/8/layout/radial1"/>
    <dgm:cxn modelId="{E2F9A7FF-8D86-41D7-8256-D19BCB15A744}" srcId="{17F2783B-A5C3-4D6B-BE94-F623A86B5B0C}" destId="{BBC7A527-52EB-4BAB-8969-92B8D2F0F080}" srcOrd="9" destOrd="0" parTransId="{374183C0-ABD8-42BA-AAE2-7AEEA40AF8DC}" sibTransId="{A0A0DDCE-1F97-45D3-86A1-80A09559CB4F}"/>
    <dgm:cxn modelId="{B2766047-C937-416E-B07E-9468B8D8C4D3}" type="presOf" srcId="{87EC35CB-E802-4C8D-8A69-58782D136DD6}" destId="{9D2592ED-00E4-493C-9977-9E582C7D3BB3}" srcOrd="0" destOrd="0" presId="urn:microsoft.com/office/officeart/2005/8/layout/radial1"/>
    <dgm:cxn modelId="{C0B8C659-CEA7-4F1D-B15B-44337FB39C0F}" srcId="{C619D820-830C-418D-87CE-3C6AAA738601}" destId="{17F2783B-A5C3-4D6B-BE94-F623A86B5B0C}" srcOrd="0" destOrd="0" parTransId="{D94ADC96-8FE6-49EC-A0AA-EBDE1A1B4324}" sibTransId="{D239DAAF-FA75-41FD-9E5F-2B4DA995D67F}"/>
    <dgm:cxn modelId="{477594BF-116A-48C8-80AC-95D52EDCD5D4}" type="presOf" srcId="{F53585FD-A12D-4C0F-A373-5C0DE2DD9F7D}" destId="{71D31714-D4E5-435F-B80A-447EEBB27E57}" srcOrd="0" destOrd="0" presId="urn:microsoft.com/office/officeart/2005/8/layout/radial1"/>
    <dgm:cxn modelId="{0E3DE117-5F30-49DC-9529-D368B83B65E3}" srcId="{17F2783B-A5C3-4D6B-BE94-F623A86B5B0C}" destId="{C98A3050-2BAF-4B92-BC15-6279937B6334}" srcOrd="1" destOrd="0" parTransId="{2ACF5840-9343-4F8E-87A4-9EE22E8B6C54}" sibTransId="{E79B4B7D-A75D-409B-A969-3BE0C31278A5}"/>
    <dgm:cxn modelId="{FF86E8CA-8186-4EE4-81B8-2DE65D179171}" type="presOf" srcId="{7D8B301F-03D3-46D6-9BBD-1C05F9F662DB}" destId="{C5C83E74-92D5-4B93-A241-071094650279}" srcOrd="0" destOrd="0" presId="urn:microsoft.com/office/officeart/2005/8/layout/radial1"/>
    <dgm:cxn modelId="{377992ED-C6E1-426E-847B-EA6EBA1826D9}" type="presOf" srcId="{2F2FC283-7A1F-4700-A028-54B76A56234D}" destId="{017C1C89-C739-442D-B256-7F35D143DF64}" srcOrd="1" destOrd="0" presId="urn:microsoft.com/office/officeart/2005/8/layout/radial1"/>
    <dgm:cxn modelId="{103711D2-70AE-46FB-B0FF-AEF0704F1139}" srcId="{17F2783B-A5C3-4D6B-BE94-F623A86B5B0C}" destId="{A340ED6A-0696-4B81-9555-206D82922E9E}" srcOrd="6" destOrd="0" parTransId="{57DAEAB3-3B41-41E8-9F47-7302EE4CA11B}" sibTransId="{E66D221C-5766-403E-949B-C90580CF9FBB}"/>
    <dgm:cxn modelId="{EA8A747A-5E65-4867-AC58-E4DBE67377C3}" type="presOf" srcId="{6D0C1CFA-0873-47C9-BCCD-32106B995639}" destId="{C45445AC-9F89-4E3C-9E8F-42916289012C}" srcOrd="1" destOrd="0" presId="urn:microsoft.com/office/officeart/2005/8/layout/radial1"/>
    <dgm:cxn modelId="{EA90DEB0-E26B-476E-A492-43D17F3CDFFB}" type="presOf" srcId="{0A3AAF4C-DCE6-4F07-981D-BE0FE8530A42}" destId="{FE51E2D2-4F97-4A52-AC36-51533EB304E7}" srcOrd="1" destOrd="0" presId="urn:microsoft.com/office/officeart/2005/8/layout/radial1"/>
    <dgm:cxn modelId="{DAABCAF5-1EA5-488F-B208-0297009E1ACD}" type="presParOf" srcId="{AA91ACDB-66E6-451B-8225-9D0CD78061E9}" destId="{0A96E815-8185-442C-9AA2-60E4D657D856}" srcOrd="0" destOrd="0" presId="urn:microsoft.com/office/officeart/2005/8/layout/radial1"/>
    <dgm:cxn modelId="{74CE1C7A-3A69-4E3B-A7C5-E36E0E5DBBF7}" type="presParOf" srcId="{AA91ACDB-66E6-451B-8225-9D0CD78061E9}" destId="{DDD314B7-E1B3-4F1D-8358-D78A1356503E}" srcOrd="1" destOrd="0" presId="urn:microsoft.com/office/officeart/2005/8/layout/radial1"/>
    <dgm:cxn modelId="{DAA63D53-00D2-4252-8CF2-73086594C2FF}" type="presParOf" srcId="{DDD314B7-E1B3-4F1D-8358-D78A1356503E}" destId="{94F18FD4-2E94-4DE4-B733-50B78E3AAC9A}" srcOrd="0" destOrd="0" presId="urn:microsoft.com/office/officeart/2005/8/layout/radial1"/>
    <dgm:cxn modelId="{10BB6842-91A0-4689-A65E-AFD3AA3BC71F}" type="presParOf" srcId="{AA91ACDB-66E6-451B-8225-9D0CD78061E9}" destId="{D53B2805-7D54-465F-A39D-B04F6B58174A}" srcOrd="2" destOrd="0" presId="urn:microsoft.com/office/officeart/2005/8/layout/radial1"/>
    <dgm:cxn modelId="{721ACD07-8336-4535-B525-D303FEFBD5F2}" type="presParOf" srcId="{AA91ACDB-66E6-451B-8225-9D0CD78061E9}" destId="{C4AFDACB-4CC1-4EA9-B2DD-36B1D61C98DF}" srcOrd="3" destOrd="0" presId="urn:microsoft.com/office/officeart/2005/8/layout/radial1"/>
    <dgm:cxn modelId="{670A6521-A499-4905-816D-11F1599612D2}" type="presParOf" srcId="{C4AFDACB-4CC1-4EA9-B2DD-36B1D61C98DF}" destId="{C201BB10-80E0-4873-8C9A-1A23BEC083A7}" srcOrd="0" destOrd="0" presId="urn:microsoft.com/office/officeart/2005/8/layout/radial1"/>
    <dgm:cxn modelId="{E9B0012A-E89D-4EBE-9DEA-9CE275F12D8D}" type="presParOf" srcId="{AA91ACDB-66E6-451B-8225-9D0CD78061E9}" destId="{8EC15D8B-A7ED-44C4-9C8A-D76CDA89FEA8}" srcOrd="4" destOrd="0" presId="urn:microsoft.com/office/officeart/2005/8/layout/radial1"/>
    <dgm:cxn modelId="{F0D0B0F3-BF68-47DB-A231-4A2F294F55D8}" type="presParOf" srcId="{AA91ACDB-66E6-451B-8225-9D0CD78061E9}" destId="{6F2A7BE1-F013-45F1-95EE-06E0F2AC1063}" srcOrd="5" destOrd="0" presId="urn:microsoft.com/office/officeart/2005/8/layout/radial1"/>
    <dgm:cxn modelId="{9611FA84-C97C-4F75-8314-B8C1EE13E985}" type="presParOf" srcId="{6F2A7BE1-F013-45F1-95EE-06E0F2AC1063}" destId="{EBB63272-FDF8-43EB-B8F7-32DE42449C72}" srcOrd="0" destOrd="0" presId="urn:microsoft.com/office/officeart/2005/8/layout/radial1"/>
    <dgm:cxn modelId="{3DFCECEE-3B6B-4C4C-B3BF-6C06FF3F5DAA}" type="presParOf" srcId="{AA91ACDB-66E6-451B-8225-9D0CD78061E9}" destId="{5F01C12D-1624-4924-B050-3EB4CF6BAD3F}" srcOrd="6" destOrd="0" presId="urn:microsoft.com/office/officeart/2005/8/layout/radial1"/>
    <dgm:cxn modelId="{F7D86916-033F-4712-81B7-43F82B13463C}" type="presParOf" srcId="{AA91ACDB-66E6-451B-8225-9D0CD78061E9}" destId="{33B9D52D-D1EA-4D21-9521-3E5B9FF5AA82}" srcOrd="7" destOrd="0" presId="urn:microsoft.com/office/officeart/2005/8/layout/radial1"/>
    <dgm:cxn modelId="{47EA570E-54C9-432E-869B-0F662FF24486}" type="presParOf" srcId="{33B9D52D-D1EA-4D21-9521-3E5B9FF5AA82}" destId="{C45445AC-9F89-4E3C-9E8F-42916289012C}" srcOrd="0" destOrd="0" presId="urn:microsoft.com/office/officeart/2005/8/layout/radial1"/>
    <dgm:cxn modelId="{F0657277-5AF9-4D51-A7B7-D5D70C158C7A}" type="presParOf" srcId="{AA91ACDB-66E6-451B-8225-9D0CD78061E9}" destId="{869C0A55-5D7F-4168-8894-594CC26AAB79}" srcOrd="8" destOrd="0" presId="urn:microsoft.com/office/officeart/2005/8/layout/radial1"/>
    <dgm:cxn modelId="{F5C86DC1-45C0-4C70-A6C4-9E779CBE4101}" type="presParOf" srcId="{AA91ACDB-66E6-451B-8225-9D0CD78061E9}" destId="{7F15E300-8A90-4DFA-A203-E9C9587BB8E1}" srcOrd="9" destOrd="0" presId="urn:microsoft.com/office/officeart/2005/8/layout/radial1"/>
    <dgm:cxn modelId="{472D4C14-FFDE-4B91-ADA1-F9FDD60A8AB7}" type="presParOf" srcId="{7F15E300-8A90-4DFA-A203-E9C9587BB8E1}" destId="{FE51E2D2-4F97-4A52-AC36-51533EB304E7}" srcOrd="0" destOrd="0" presId="urn:microsoft.com/office/officeart/2005/8/layout/radial1"/>
    <dgm:cxn modelId="{8B340496-207F-40FF-A7C6-69DAFACB643B}" type="presParOf" srcId="{AA91ACDB-66E6-451B-8225-9D0CD78061E9}" destId="{411DF48C-44A3-4EB9-9A68-EC8BED6B85F7}" srcOrd="10" destOrd="0" presId="urn:microsoft.com/office/officeart/2005/8/layout/radial1"/>
    <dgm:cxn modelId="{269439B5-FF00-4249-A9A3-5A7E2719D6A8}" type="presParOf" srcId="{AA91ACDB-66E6-451B-8225-9D0CD78061E9}" destId="{B7DE2A40-AC25-4FB6-91F0-69EF5BFB0E79}" srcOrd="11" destOrd="0" presId="urn:microsoft.com/office/officeart/2005/8/layout/radial1"/>
    <dgm:cxn modelId="{033A7F9E-7AEB-45A9-8608-38B412203A39}" type="presParOf" srcId="{B7DE2A40-AC25-4FB6-91F0-69EF5BFB0E79}" destId="{6E83E5AA-C518-40DE-BB9A-A1E008877EAD}" srcOrd="0" destOrd="0" presId="urn:microsoft.com/office/officeart/2005/8/layout/radial1"/>
    <dgm:cxn modelId="{1F622B2A-9F51-4997-B2E7-FDC74473C47E}" type="presParOf" srcId="{AA91ACDB-66E6-451B-8225-9D0CD78061E9}" destId="{EA3A700A-FA61-4A6F-A7E7-42F1E36B987E}" srcOrd="12" destOrd="0" presId="urn:microsoft.com/office/officeart/2005/8/layout/radial1"/>
    <dgm:cxn modelId="{1B3FE72C-0A32-498D-B748-520B5A409B8C}" type="presParOf" srcId="{AA91ACDB-66E6-451B-8225-9D0CD78061E9}" destId="{86ECFE99-B82D-49DB-8728-F1D1FCA63C85}" srcOrd="13" destOrd="0" presId="urn:microsoft.com/office/officeart/2005/8/layout/radial1"/>
    <dgm:cxn modelId="{88EEAEED-F7D5-4D57-A604-EAFBB79D7968}" type="presParOf" srcId="{86ECFE99-B82D-49DB-8728-F1D1FCA63C85}" destId="{6A0C2F04-5557-465A-8038-5441FA751D26}" srcOrd="0" destOrd="0" presId="urn:microsoft.com/office/officeart/2005/8/layout/radial1"/>
    <dgm:cxn modelId="{F7CCA57E-2DFF-43F8-9721-C4498F69178D}" type="presParOf" srcId="{AA91ACDB-66E6-451B-8225-9D0CD78061E9}" destId="{4C1AF70B-1F6F-4892-A782-B5A5CD84277D}" srcOrd="14" destOrd="0" presId="urn:microsoft.com/office/officeart/2005/8/layout/radial1"/>
    <dgm:cxn modelId="{FD3D8D58-E815-4228-A020-47AAD2327505}" type="presParOf" srcId="{AA91ACDB-66E6-451B-8225-9D0CD78061E9}" destId="{4420BFFC-2956-4F4B-B2F3-0F5FEE43503E}" srcOrd="15" destOrd="0" presId="urn:microsoft.com/office/officeart/2005/8/layout/radial1"/>
    <dgm:cxn modelId="{CC742BC0-BBCB-43E1-BCD0-210679E6749B}" type="presParOf" srcId="{4420BFFC-2956-4F4B-B2F3-0F5FEE43503E}" destId="{017C1C89-C739-442D-B256-7F35D143DF64}" srcOrd="0" destOrd="0" presId="urn:microsoft.com/office/officeart/2005/8/layout/radial1"/>
    <dgm:cxn modelId="{A051E85A-F2A2-487C-8F8F-9EA182E2ED71}" type="presParOf" srcId="{AA91ACDB-66E6-451B-8225-9D0CD78061E9}" destId="{71D31714-D4E5-435F-B80A-447EEBB27E57}" srcOrd="16" destOrd="0" presId="urn:microsoft.com/office/officeart/2005/8/layout/radial1"/>
    <dgm:cxn modelId="{C29214F2-CF15-41BE-8FAA-5DD20F01F2E8}" type="presParOf" srcId="{AA91ACDB-66E6-451B-8225-9D0CD78061E9}" destId="{2E8CCC23-59C8-4D57-A565-A7FBA6A294A5}" srcOrd="17" destOrd="0" presId="urn:microsoft.com/office/officeart/2005/8/layout/radial1"/>
    <dgm:cxn modelId="{ED7D4DBE-694E-46D1-A759-65594F0F746E}" type="presParOf" srcId="{2E8CCC23-59C8-4D57-A565-A7FBA6A294A5}" destId="{7198B7F8-667F-4BA8-A3FE-5E9B26287FC7}" srcOrd="0" destOrd="0" presId="urn:microsoft.com/office/officeart/2005/8/layout/radial1"/>
    <dgm:cxn modelId="{15ED98F6-877C-4E7A-B6CA-84093724F789}" type="presParOf" srcId="{AA91ACDB-66E6-451B-8225-9D0CD78061E9}" destId="{C8C6D5AB-9F84-47A5-A374-9BFD5B697A37}" srcOrd="18" destOrd="0" presId="urn:microsoft.com/office/officeart/2005/8/layout/radial1"/>
    <dgm:cxn modelId="{987B5DE9-1CE0-4C98-BBDC-468BAA73231C}" type="presParOf" srcId="{AA91ACDB-66E6-451B-8225-9D0CD78061E9}" destId="{B0BE0552-1599-4FC4-95B0-5FC5E6F84D94}" srcOrd="19" destOrd="0" presId="urn:microsoft.com/office/officeart/2005/8/layout/radial1"/>
    <dgm:cxn modelId="{12D2D214-A674-4A87-801F-7D8FBB55DB98}" type="presParOf" srcId="{B0BE0552-1599-4FC4-95B0-5FC5E6F84D94}" destId="{D5C3242A-6458-4460-BC10-D1967A341E4E}" srcOrd="0" destOrd="0" presId="urn:microsoft.com/office/officeart/2005/8/layout/radial1"/>
    <dgm:cxn modelId="{617E5972-F91B-4142-9E30-F3A723185B10}" type="presParOf" srcId="{AA91ACDB-66E6-451B-8225-9D0CD78061E9}" destId="{89181696-242C-4029-994A-63893042C6A7}" srcOrd="20" destOrd="0" presId="urn:microsoft.com/office/officeart/2005/8/layout/radial1"/>
    <dgm:cxn modelId="{EA93E589-C2C8-4328-883F-5ACBC4B6D985}" type="presParOf" srcId="{AA91ACDB-66E6-451B-8225-9D0CD78061E9}" destId="{CE5DE200-9FFE-461A-8448-4A8AEB63B6B6}" srcOrd="21" destOrd="0" presId="urn:microsoft.com/office/officeart/2005/8/layout/radial1"/>
    <dgm:cxn modelId="{048EC790-85C0-4338-A4FE-3B2EC39F94F5}" type="presParOf" srcId="{CE5DE200-9FFE-461A-8448-4A8AEB63B6B6}" destId="{F5768234-22C7-448E-BE2B-ADBFCF30FF46}" srcOrd="0" destOrd="0" presId="urn:microsoft.com/office/officeart/2005/8/layout/radial1"/>
    <dgm:cxn modelId="{E729716C-57C5-435D-86AE-38579BB43F83}" type="presParOf" srcId="{AA91ACDB-66E6-451B-8225-9D0CD78061E9}" destId="{C5C83E74-92D5-4B93-A241-071094650279}" srcOrd="22" destOrd="0" presId="urn:microsoft.com/office/officeart/2005/8/layout/radial1"/>
    <dgm:cxn modelId="{2D405A0D-489A-4868-8490-7CBB61425BC4}" type="presParOf" srcId="{AA91ACDB-66E6-451B-8225-9D0CD78061E9}" destId="{F359B75D-CEEF-4BE8-921C-DB2E911E2396}" srcOrd="23" destOrd="0" presId="urn:microsoft.com/office/officeart/2005/8/layout/radial1"/>
    <dgm:cxn modelId="{AB8222AE-8A3E-4E0D-9EFA-052FECDB0560}" type="presParOf" srcId="{F359B75D-CEEF-4BE8-921C-DB2E911E2396}" destId="{CD5788E0-F85C-4C69-80E2-C1E9FE6D6235}" srcOrd="0" destOrd="0" presId="urn:microsoft.com/office/officeart/2005/8/layout/radial1"/>
    <dgm:cxn modelId="{350D8A30-93C4-4DC3-B69C-293A4DAC2E42}" type="presParOf" srcId="{AA91ACDB-66E6-451B-8225-9D0CD78061E9}" destId="{9D2592ED-00E4-493C-9977-9E582C7D3BB3}" srcOrd="2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D993A6-72AC-4512-8768-4FB3DC86FA71}">
      <dsp:nvSpPr>
        <dsp:cNvPr id="0" name=""/>
        <dsp:cNvSpPr/>
      </dsp:nvSpPr>
      <dsp:spPr>
        <a:xfrm>
          <a:off x="1763662" y="1484792"/>
          <a:ext cx="5030452" cy="4943968"/>
        </a:xfrm>
        <a:prstGeom prst="ellipse">
          <a:avLst/>
        </a:prstGeom>
        <a:solidFill>
          <a:srgbClr val="FF0000">
            <a:alpha val="4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Arial Black" pitchFamily="34" charset="0"/>
            </a:rPr>
            <a:t>МОДЕЛИ РЫНКОВ ТРУДА</a:t>
          </a:r>
          <a:endParaRPr lang="ru-RU" sz="1800" kern="1200" dirty="0">
            <a:solidFill>
              <a:srgbClr val="002060"/>
            </a:solidFill>
          </a:endParaRPr>
        </a:p>
      </dsp:txBody>
      <dsp:txXfrm>
        <a:off x="2500355" y="2208819"/>
        <a:ext cx="3557066" cy="3495914"/>
      </dsp:txXfrm>
    </dsp:sp>
    <dsp:sp modelId="{343EBC00-B6EE-4718-813A-F2629229080D}">
      <dsp:nvSpPr>
        <dsp:cNvPr id="0" name=""/>
        <dsp:cNvSpPr/>
      </dsp:nvSpPr>
      <dsp:spPr>
        <a:xfrm>
          <a:off x="2411755" y="332645"/>
          <a:ext cx="3827234" cy="2106290"/>
        </a:xfrm>
        <a:prstGeom prst="ellipse">
          <a:avLst/>
        </a:prstGeom>
        <a:solidFill>
          <a:schemeClr val="bg2">
            <a:lumMod val="5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Макроэкономическая  модель   "выпуск-занятость"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2972240" y="641104"/>
        <a:ext cx="2706264" cy="1489372"/>
      </dsp:txXfrm>
    </dsp:sp>
    <dsp:sp modelId="{368A915A-9AF6-4B9B-A413-09994BE7209F}">
      <dsp:nvSpPr>
        <dsp:cNvPr id="0" name=""/>
        <dsp:cNvSpPr/>
      </dsp:nvSpPr>
      <dsp:spPr>
        <a:xfrm>
          <a:off x="4499991" y="4437093"/>
          <a:ext cx="3724047" cy="2106290"/>
        </a:xfrm>
        <a:prstGeom prst="ellipse">
          <a:avLst/>
        </a:prstGeom>
        <a:solidFill>
          <a:schemeClr val="tx2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Микроэкономическая модель   ценового стимулирования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045365" y="4745552"/>
        <a:ext cx="2633299" cy="1489372"/>
      </dsp:txXfrm>
    </dsp:sp>
    <dsp:sp modelId="{8618176B-42CD-43E9-A218-8F797B15E4D0}">
      <dsp:nvSpPr>
        <dsp:cNvPr id="0" name=""/>
        <dsp:cNvSpPr/>
      </dsp:nvSpPr>
      <dsp:spPr>
        <a:xfrm>
          <a:off x="251507" y="4437111"/>
          <a:ext cx="3485404" cy="2040489"/>
        </a:xfrm>
        <a:prstGeom prst="ellipse">
          <a:avLst/>
        </a:prstGeom>
        <a:solidFill>
          <a:schemeClr val="tx2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Классическая модель свободного рынка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761933" y="4735934"/>
        <a:ext cx="2464552" cy="144284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21FC0-EED7-43C6-9BDD-423087FE233D}">
      <dsp:nvSpPr>
        <dsp:cNvPr id="0" name=""/>
        <dsp:cNvSpPr/>
      </dsp:nvSpPr>
      <dsp:spPr>
        <a:xfrm flipH="1">
          <a:off x="2915816" y="3319945"/>
          <a:ext cx="289847" cy="2862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AD4C22-4DD7-468B-BAD3-BADE20D63618}">
      <dsp:nvSpPr>
        <dsp:cNvPr id="0" name=""/>
        <dsp:cNvSpPr/>
      </dsp:nvSpPr>
      <dsp:spPr>
        <a:xfrm>
          <a:off x="2195737" y="3824002"/>
          <a:ext cx="145832" cy="1458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100093-E0C2-4E01-9FB8-8370B55FE871}">
      <dsp:nvSpPr>
        <dsp:cNvPr id="0" name=""/>
        <dsp:cNvSpPr/>
      </dsp:nvSpPr>
      <dsp:spPr>
        <a:xfrm>
          <a:off x="1619672" y="4328056"/>
          <a:ext cx="145832" cy="1458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DA5C80-0E59-4566-8502-A2937E173A0C}">
      <dsp:nvSpPr>
        <dsp:cNvPr id="0" name=""/>
        <dsp:cNvSpPr/>
      </dsp:nvSpPr>
      <dsp:spPr>
        <a:xfrm>
          <a:off x="4716016" y="2023801"/>
          <a:ext cx="145832" cy="1458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072C32-8C59-43BF-BB51-F4F308B68407}">
      <dsp:nvSpPr>
        <dsp:cNvPr id="0" name=""/>
        <dsp:cNvSpPr/>
      </dsp:nvSpPr>
      <dsp:spPr>
        <a:xfrm>
          <a:off x="4427984" y="2383841"/>
          <a:ext cx="145832" cy="1458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8AFD0C-F51C-4A48-9737-22F850AB22FC}">
      <dsp:nvSpPr>
        <dsp:cNvPr id="0" name=""/>
        <dsp:cNvSpPr/>
      </dsp:nvSpPr>
      <dsp:spPr>
        <a:xfrm>
          <a:off x="4788024" y="472335"/>
          <a:ext cx="145832" cy="1458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0BFD4D-61BB-45BA-ABA3-82A214D2DD10}">
      <dsp:nvSpPr>
        <dsp:cNvPr id="0" name=""/>
        <dsp:cNvSpPr/>
      </dsp:nvSpPr>
      <dsp:spPr>
        <a:xfrm>
          <a:off x="5004048" y="328320"/>
          <a:ext cx="145832" cy="1458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0B99AC-1B5B-4509-BF0B-BA36B55E6017}">
      <dsp:nvSpPr>
        <dsp:cNvPr id="0" name=""/>
        <dsp:cNvSpPr/>
      </dsp:nvSpPr>
      <dsp:spPr>
        <a:xfrm>
          <a:off x="5220071" y="112296"/>
          <a:ext cx="117171" cy="1188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8B6FFE-63EF-4341-9DEF-632BCB5A342E}">
      <dsp:nvSpPr>
        <dsp:cNvPr id="0" name=""/>
        <dsp:cNvSpPr/>
      </dsp:nvSpPr>
      <dsp:spPr>
        <a:xfrm>
          <a:off x="5436096" y="328320"/>
          <a:ext cx="145832" cy="1458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E9C261-B127-43D6-87EE-FD8142A147FC}">
      <dsp:nvSpPr>
        <dsp:cNvPr id="0" name=""/>
        <dsp:cNvSpPr/>
      </dsp:nvSpPr>
      <dsp:spPr>
        <a:xfrm>
          <a:off x="5652120" y="472335"/>
          <a:ext cx="145832" cy="1458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2AA15B-FDF6-4F99-862A-1EC2D8E2550F}">
      <dsp:nvSpPr>
        <dsp:cNvPr id="0" name=""/>
        <dsp:cNvSpPr/>
      </dsp:nvSpPr>
      <dsp:spPr>
        <a:xfrm>
          <a:off x="5220072" y="544344"/>
          <a:ext cx="145832" cy="1458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D4AE86-615D-4BFC-BB08-80722CBF7377}">
      <dsp:nvSpPr>
        <dsp:cNvPr id="0" name=""/>
        <dsp:cNvSpPr/>
      </dsp:nvSpPr>
      <dsp:spPr>
        <a:xfrm>
          <a:off x="5220072" y="904384"/>
          <a:ext cx="145832" cy="1458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3C839D-FDF8-48B4-87BD-80018B34ED86}">
      <dsp:nvSpPr>
        <dsp:cNvPr id="0" name=""/>
        <dsp:cNvSpPr/>
      </dsp:nvSpPr>
      <dsp:spPr>
        <a:xfrm>
          <a:off x="827595" y="5264159"/>
          <a:ext cx="3968972" cy="1463842"/>
        </a:xfrm>
        <a:prstGeom prst="roundRect">
          <a:avLst/>
        </a:prstGeom>
        <a:solidFill>
          <a:srgbClr val="66FF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5183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Консалтинг, обучающие семинары для предпринимателей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899054" y="5335618"/>
        <a:ext cx="3826054" cy="1320924"/>
      </dsp:txXfrm>
    </dsp:sp>
    <dsp:sp modelId="{F20E3906-BBD0-4C5F-B4F9-BF88F1AD69D3}">
      <dsp:nvSpPr>
        <dsp:cNvPr id="0" name=""/>
        <dsp:cNvSpPr/>
      </dsp:nvSpPr>
      <dsp:spPr>
        <a:xfrm>
          <a:off x="323528" y="4688094"/>
          <a:ext cx="947365" cy="975984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A53082-6947-4855-9EDB-8B03CF350215}">
      <dsp:nvSpPr>
        <dsp:cNvPr id="0" name=""/>
        <dsp:cNvSpPr/>
      </dsp:nvSpPr>
      <dsp:spPr>
        <a:xfrm>
          <a:off x="4137054" y="2704583"/>
          <a:ext cx="5006940" cy="3051587"/>
        </a:xfrm>
        <a:prstGeom prst="roundRect">
          <a:avLst/>
        </a:prstGeom>
        <a:solidFill>
          <a:srgbClr val="66FF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5183" tIns="60960" rIns="60960" bIns="60960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Микрокредитование: 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- Наличие залога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- Отбор кредитодателей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- </a:t>
          </a:r>
          <a:r>
            <a:rPr lang="ru-RU" sz="1600" kern="1200" dirty="0" err="1" smtClean="0">
              <a:solidFill>
                <a:srgbClr val="002060"/>
              </a:solidFill>
              <a:latin typeface="Arial Black" pitchFamily="34" charset="0"/>
            </a:rPr>
            <a:t>Микрокредитным</a:t>
          </a: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 организациям средства будут предоставляться по ставке равной средней доходности государственных ценных бумаг, на момент выдачи кредита.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Arial Black" pitchFamily="34" charset="0"/>
          </a:endParaRPr>
        </a:p>
      </dsp:txBody>
      <dsp:txXfrm>
        <a:off x="4286020" y="2853549"/>
        <a:ext cx="4709008" cy="2753655"/>
      </dsp:txXfrm>
    </dsp:sp>
    <dsp:sp modelId="{B4CC4FAD-EAC5-4E2E-8166-1EE940A8BC7F}">
      <dsp:nvSpPr>
        <dsp:cNvPr id="0" name=""/>
        <dsp:cNvSpPr/>
      </dsp:nvSpPr>
      <dsp:spPr>
        <a:xfrm>
          <a:off x="3635894" y="2527858"/>
          <a:ext cx="1056619" cy="1080478"/>
        </a:xfrm>
        <a:prstGeom prst="ellipse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44366A-3140-45CD-86E4-839328EB962E}">
      <dsp:nvSpPr>
        <dsp:cNvPr id="0" name=""/>
        <dsp:cNvSpPr/>
      </dsp:nvSpPr>
      <dsp:spPr>
        <a:xfrm>
          <a:off x="5605859" y="1480452"/>
          <a:ext cx="2278507" cy="1029615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5183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2060"/>
              </a:solidFill>
              <a:latin typeface="Arial Black" pitchFamily="34" charset="0"/>
            </a:rPr>
            <a:t>II </a:t>
          </a:r>
          <a:endParaRPr lang="ru-RU" sz="2000" kern="1200" dirty="0" smtClean="0">
            <a:solidFill>
              <a:srgbClr val="002060"/>
            </a:solidFill>
            <a:latin typeface="Arial Black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Arial Black" pitchFamily="34" charset="0"/>
            </a:rPr>
            <a:t>ЭТАП</a:t>
          </a:r>
          <a:endParaRPr lang="ru-RU" sz="20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656121" y="1530714"/>
        <a:ext cx="2177983" cy="929091"/>
      </dsp:txXfrm>
    </dsp:sp>
    <dsp:sp modelId="{A2BA0238-987D-40B2-9185-BE88F3A6C406}">
      <dsp:nvSpPr>
        <dsp:cNvPr id="0" name=""/>
        <dsp:cNvSpPr/>
      </dsp:nvSpPr>
      <dsp:spPr>
        <a:xfrm>
          <a:off x="7140357" y="2281183"/>
          <a:ext cx="1571748" cy="8425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111760" rIns="111760" bIns="11176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/>
        </a:p>
      </dsp:txBody>
      <dsp:txXfrm>
        <a:off x="7140357" y="2281183"/>
        <a:ext cx="1571748" cy="842586"/>
      </dsp:txXfrm>
    </dsp:sp>
    <dsp:sp modelId="{07ABAA63-8557-4E4D-827C-B11045377530}">
      <dsp:nvSpPr>
        <dsp:cNvPr id="0" name=""/>
        <dsp:cNvSpPr/>
      </dsp:nvSpPr>
      <dsp:spPr>
        <a:xfrm>
          <a:off x="4788028" y="1120413"/>
          <a:ext cx="1024459" cy="991498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C6C65A-9630-4286-B5B5-5EDDAC953C00}">
      <dsp:nvSpPr>
        <dsp:cNvPr id="0" name=""/>
        <dsp:cNvSpPr/>
      </dsp:nvSpPr>
      <dsp:spPr>
        <a:xfrm>
          <a:off x="0" y="941021"/>
          <a:ext cx="5486400" cy="5486400"/>
        </a:xfrm>
        <a:prstGeom prst="pie">
          <a:avLst>
            <a:gd name="adj1" fmla="val 5400000"/>
            <a:gd name="adj2" fmla="val 16200000"/>
          </a:avLst>
        </a:prstGeom>
        <a:solidFill>
          <a:srgbClr val="66FF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00D8B6-6085-42E1-87F7-3C7F18A1D039}">
      <dsp:nvSpPr>
        <dsp:cNvPr id="0" name=""/>
        <dsp:cNvSpPr/>
      </dsp:nvSpPr>
      <dsp:spPr>
        <a:xfrm>
          <a:off x="2743200" y="884621"/>
          <a:ext cx="6400799" cy="5486400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2060"/>
              </a:solidFill>
              <a:latin typeface="Arial Black" pitchFamily="34" charset="0"/>
            </a:rPr>
            <a:t>III </a:t>
          </a:r>
          <a:r>
            <a:rPr lang="ru-RU" sz="2000" kern="1200" dirty="0" smtClean="0">
              <a:solidFill>
                <a:srgbClr val="002060"/>
              </a:solidFill>
              <a:latin typeface="Arial Black" pitchFamily="34" charset="0"/>
            </a:rPr>
            <a:t>ЭТАП</a:t>
          </a:r>
          <a:endParaRPr lang="ru-RU" sz="20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2743200" y="884621"/>
        <a:ext cx="3200399" cy="1165859"/>
      </dsp:txXfrm>
    </dsp:sp>
    <dsp:sp modelId="{BDDEAD5C-2978-4FB6-89FF-E5AF1096605F}">
      <dsp:nvSpPr>
        <dsp:cNvPr id="0" name=""/>
        <dsp:cNvSpPr/>
      </dsp:nvSpPr>
      <dsp:spPr>
        <a:xfrm>
          <a:off x="720089" y="2106881"/>
          <a:ext cx="4046220" cy="4046220"/>
        </a:xfrm>
        <a:prstGeom prst="pie">
          <a:avLst>
            <a:gd name="adj1" fmla="val 5400000"/>
            <a:gd name="adj2" fmla="val 1620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4624FA-30D8-46BB-9104-C541BE570894}">
      <dsp:nvSpPr>
        <dsp:cNvPr id="0" name=""/>
        <dsp:cNvSpPr/>
      </dsp:nvSpPr>
      <dsp:spPr>
        <a:xfrm>
          <a:off x="2743200" y="2203120"/>
          <a:ext cx="6400799" cy="2640846"/>
        </a:xfrm>
        <a:prstGeom prst="rect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rgbClr val="002060"/>
            </a:solidFill>
            <a:latin typeface="Arial Black" pitchFamily="34" charset="0"/>
          </a:endParaRP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600" kern="1200" dirty="0" smtClean="0">
            <a:solidFill>
              <a:srgbClr val="002060"/>
            </a:solidFill>
            <a:latin typeface="Arial Black" pitchFamily="34" charset="0"/>
          </a:endParaRP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600" kern="1200" dirty="0" smtClean="0">
            <a:solidFill>
              <a:srgbClr val="002060"/>
            </a:solidFill>
            <a:latin typeface="Arial Black" pitchFamily="34" charset="0"/>
          </a:endParaRP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- Участник должен быть из числа самостоятельно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занятого, безработного либо малообеспеченного населения;</a:t>
          </a:r>
        </a:p>
        <a:p>
          <a:pPr lvl="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-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2743200" y="2203120"/>
        <a:ext cx="3200399" cy="760921"/>
      </dsp:txXfrm>
    </dsp:sp>
    <dsp:sp modelId="{72B6F686-6911-4326-9253-032EAD766703}">
      <dsp:nvSpPr>
        <dsp:cNvPr id="0" name=""/>
        <dsp:cNvSpPr/>
      </dsp:nvSpPr>
      <dsp:spPr>
        <a:xfrm>
          <a:off x="1440180" y="3272741"/>
          <a:ext cx="2606040" cy="260604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F2CCF3-0A8F-49F1-B81B-404E1CE61E86}">
      <dsp:nvSpPr>
        <dsp:cNvPr id="0" name=""/>
        <dsp:cNvSpPr/>
      </dsp:nvSpPr>
      <dsp:spPr>
        <a:xfrm>
          <a:off x="2743200" y="3620895"/>
          <a:ext cx="6400799" cy="1671175"/>
        </a:xfrm>
        <a:prstGeom prst="rect">
          <a:avLst/>
        </a:prstGeom>
        <a:solidFill>
          <a:srgbClr val="FF66CC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solidFill>
              <a:srgbClr val="002060"/>
            </a:solidFill>
            <a:latin typeface="Arial Black" pitchFamily="34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solidFill>
              <a:srgbClr val="002060"/>
            </a:solidFill>
            <a:latin typeface="Arial Black" pitchFamily="34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solidFill>
              <a:srgbClr val="002060"/>
            </a:solidFill>
            <a:latin typeface="Arial Black" pitchFamily="34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solidFill>
              <a:srgbClr val="002060"/>
            </a:solidFill>
            <a:latin typeface="Arial Black" pitchFamily="34" charset="0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Иметь совокупный месячный доход&lt;прожиточного минимума на каждого проживающего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члена семьи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2743200" y="3620895"/>
        <a:ext cx="3200399" cy="747631"/>
      </dsp:txXfrm>
    </dsp:sp>
    <dsp:sp modelId="{31B0105F-CD41-4496-A1F9-E3B3C0014AAC}">
      <dsp:nvSpPr>
        <dsp:cNvPr id="0" name=""/>
        <dsp:cNvSpPr/>
      </dsp:nvSpPr>
      <dsp:spPr>
        <a:xfrm>
          <a:off x="2160270" y="4438601"/>
          <a:ext cx="1165860" cy="116586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10B7B1-9D2B-488C-B951-4918AB9EDB48}">
      <dsp:nvSpPr>
        <dsp:cNvPr id="0" name=""/>
        <dsp:cNvSpPr/>
      </dsp:nvSpPr>
      <dsp:spPr>
        <a:xfrm>
          <a:off x="2743200" y="5133069"/>
          <a:ext cx="6400799" cy="1165860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-Проживать в населенных пунктах с низким экономическим потенциалом;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2743200" y="5133069"/>
        <a:ext cx="3200399" cy="1165860"/>
      </dsp:txXfrm>
    </dsp:sp>
    <dsp:sp modelId="{FDBB4D33-D8E2-474B-AA5C-19685D626EBF}">
      <dsp:nvSpPr>
        <dsp:cNvPr id="0" name=""/>
        <dsp:cNvSpPr/>
      </dsp:nvSpPr>
      <dsp:spPr>
        <a:xfrm>
          <a:off x="107510" y="2114448"/>
          <a:ext cx="3200399" cy="202477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FF0000"/>
              </a:solidFill>
              <a:latin typeface="Arial Black" pitchFamily="34" charset="0"/>
            </a:rPr>
            <a:t>Для участия в переселении устанавливаются следующие критерии:</a:t>
          </a:r>
          <a:endParaRPr lang="ru-RU" sz="1600" kern="1200" dirty="0">
            <a:solidFill>
              <a:srgbClr val="FF0000"/>
            </a:solidFill>
            <a:latin typeface="Arial Black" pitchFamily="34" charset="0"/>
          </a:endParaRPr>
        </a:p>
      </dsp:txBody>
      <dsp:txXfrm>
        <a:off x="107510" y="2114448"/>
        <a:ext cx="3200399" cy="20247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6C3BD9-4A90-4DBA-9FE8-E42586B511A6}">
      <dsp:nvSpPr>
        <dsp:cNvPr id="0" name=""/>
        <dsp:cNvSpPr/>
      </dsp:nvSpPr>
      <dsp:spPr>
        <a:xfrm>
          <a:off x="96315" y="3798766"/>
          <a:ext cx="2638114" cy="25614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Минимизация издержек производства за счет выбора оптимальной комбинации цен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150402" y="4493204"/>
        <a:ext cx="1738505" cy="1812881"/>
      </dsp:txXfrm>
    </dsp:sp>
    <dsp:sp modelId="{C5914BEA-BF60-4AB4-9BC2-FB67432B30DE}">
      <dsp:nvSpPr>
        <dsp:cNvPr id="0" name=""/>
        <dsp:cNvSpPr/>
      </dsp:nvSpPr>
      <dsp:spPr>
        <a:xfrm>
          <a:off x="6144984" y="3870774"/>
          <a:ext cx="2867960" cy="25241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50-60-е годы ускоренный рост  производства за счет накопления  капитала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«Большой промышленный     толчок»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>
            <a:latin typeface="Arial Black" pitchFamily="34" charset="0"/>
          </a:endParaRPr>
        </a:p>
      </dsp:txBody>
      <dsp:txXfrm>
        <a:off x="7060820" y="3926222"/>
        <a:ext cx="1896676" cy="1782243"/>
      </dsp:txXfrm>
    </dsp:sp>
    <dsp:sp modelId="{B9ECE786-9116-4862-9983-93F46EFFBBB2}">
      <dsp:nvSpPr>
        <dsp:cNvPr id="0" name=""/>
        <dsp:cNvSpPr/>
      </dsp:nvSpPr>
      <dsp:spPr>
        <a:xfrm>
          <a:off x="6649046" y="198367"/>
          <a:ext cx="2331460" cy="15639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Суверенитет потребителя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Совершенная конкуренция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Анти       монополизм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6683401" y="232722"/>
        <a:ext cx="1563312" cy="1104261"/>
      </dsp:txXfrm>
    </dsp:sp>
    <dsp:sp modelId="{2458357A-7057-4977-A419-A2672F285B44}">
      <dsp:nvSpPr>
        <dsp:cNvPr id="0" name=""/>
        <dsp:cNvSpPr/>
      </dsp:nvSpPr>
      <dsp:spPr>
        <a:xfrm>
          <a:off x="1528121" y="395582"/>
          <a:ext cx="2969697" cy="2969697"/>
        </a:xfrm>
        <a:prstGeom prst="pieWedg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МОДЕЛИ РЫНКОВ ТРУДА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2397925" y="1265386"/>
        <a:ext cx="2099893" cy="2099893"/>
      </dsp:txXfrm>
    </dsp:sp>
    <dsp:sp modelId="{167D64C0-AF86-4AF6-A850-7BC3E6F27A62}">
      <dsp:nvSpPr>
        <dsp:cNvPr id="0" name=""/>
        <dsp:cNvSpPr/>
      </dsp:nvSpPr>
      <dsp:spPr>
        <a:xfrm rot="5400000">
          <a:off x="4477222" y="476908"/>
          <a:ext cx="2954403" cy="2829379"/>
        </a:xfrm>
        <a:prstGeom prst="pieWedg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КЛАССИЧЕСКАЯ МОДЕЛЬ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СВОБОДНОГО РЫНКА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 rot="-5400000">
        <a:off x="4539734" y="1279722"/>
        <a:ext cx="2000673" cy="2089078"/>
      </dsp:txXfrm>
    </dsp:sp>
    <dsp:sp modelId="{6BCB3342-D068-4E8B-835A-578718C1F6F9}">
      <dsp:nvSpPr>
        <dsp:cNvPr id="0" name=""/>
        <dsp:cNvSpPr/>
      </dsp:nvSpPr>
      <dsp:spPr>
        <a:xfrm rot="10800000">
          <a:off x="4560804" y="3510734"/>
          <a:ext cx="2786586" cy="2969697"/>
        </a:xfrm>
        <a:prstGeom prst="pieWedg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МАКРОЭКОНО-МИЧЕСКАЯ МОДЕЛЬ «ВЫПУСК-ЗАНЯТОСТЬ»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 rot="10800000">
        <a:off x="4560804" y="3510734"/>
        <a:ext cx="1970414" cy="2099893"/>
      </dsp:txXfrm>
    </dsp:sp>
    <dsp:sp modelId="{866EF621-244E-4DC7-9720-64B508C9398D}">
      <dsp:nvSpPr>
        <dsp:cNvPr id="0" name=""/>
        <dsp:cNvSpPr/>
      </dsp:nvSpPr>
      <dsp:spPr>
        <a:xfrm rot="16200000">
          <a:off x="1528121" y="3502449"/>
          <a:ext cx="2969697" cy="2969697"/>
        </a:xfrm>
        <a:prstGeom prst="pieWedg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МИКРОМОДЕЛЬ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ЦЕНОВОГО РЕГУЛИРОВАНИЯ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 rot="5400000">
        <a:off x="2397925" y="3502449"/>
        <a:ext cx="2099893" cy="2099893"/>
      </dsp:txXfrm>
    </dsp:sp>
    <dsp:sp modelId="{F6797CB5-38D7-4E73-B661-51C99434B108}">
      <dsp:nvSpPr>
        <dsp:cNvPr id="0" name=""/>
        <dsp:cNvSpPr/>
      </dsp:nvSpPr>
      <dsp:spPr>
        <a:xfrm>
          <a:off x="7801169" y="2718647"/>
          <a:ext cx="1025334" cy="891595"/>
        </a:xfrm>
        <a:prstGeom prst="circularArrow">
          <a:avLst/>
        </a:prstGeom>
        <a:solidFill>
          <a:schemeClr val="bg1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C29DC5-0769-4E9D-A478-4B3D15ACFDCB}">
      <dsp:nvSpPr>
        <dsp:cNvPr id="0" name=""/>
        <dsp:cNvSpPr/>
      </dsp:nvSpPr>
      <dsp:spPr>
        <a:xfrm rot="10800000">
          <a:off x="7873178" y="2286602"/>
          <a:ext cx="1025334" cy="891595"/>
        </a:xfrm>
        <a:prstGeom prst="circularArrow">
          <a:avLst/>
        </a:prstGeom>
        <a:solidFill>
          <a:schemeClr val="bg1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974FFA-4FA0-4641-93C4-D412C0706F22}">
      <dsp:nvSpPr>
        <dsp:cNvPr id="0" name=""/>
        <dsp:cNvSpPr/>
      </dsp:nvSpPr>
      <dsp:spPr>
        <a:xfrm>
          <a:off x="2008580" y="575756"/>
          <a:ext cx="1391289" cy="52392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5644" y="0"/>
              </a:lnTo>
              <a:lnTo>
                <a:pt x="695644" y="5239254"/>
              </a:lnTo>
              <a:lnTo>
                <a:pt x="1391289" y="52392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2568704" y="3059862"/>
        <a:ext cx="271041" cy="271041"/>
      </dsp:txXfrm>
    </dsp:sp>
    <dsp:sp modelId="{C31CDE6E-980B-4C0F-A485-93A4CE929518}">
      <dsp:nvSpPr>
        <dsp:cNvPr id="0" name=""/>
        <dsp:cNvSpPr/>
      </dsp:nvSpPr>
      <dsp:spPr>
        <a:xfrm>
          <a:off x="2008580" y="575756"/>
          <a:ext cx="1452598" cy="33908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26299" y="0"/>
              </a:lnTo>
              <a:lnTo>
                <a:pt x="726299" y="3390815"/>
              </a:lnTo>
              <a:lnTo>
                <a:pt x="1452598" y="33908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2642658" y="2178942"/>
        <a:ext cx="184442" cy="184442"/>
      </dsp:txXfrm>
    </dsp:sp>
    <dsp:sp modelId="{9A1A3662-E54E-4204-A82E-C9B8B0475414}">
      <dsp:nvSpPr>
        <dsp:cNvPr id="0" name=""/>
        <dsp:cNvSpPr/>
      </dsp:nvSpPr>
      <dsp:spPr>
        <a:xfrm>
          <a:off x="2008580" y="575756"/>
          <a:ext cx="1461673" cy="1810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30836" y="0"/>
              </a:lnTo>
              <a:lnTo>
                <a:pt x="730836" y="1810122"/>
              </a:lnTo>
              <a:lnTo>
                <a:pt x="1461673" y="18101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2681252" y="1422652"/>
        <a:ext cx="116329" cy="116329"/>
      </dsp:txXfrm>
    </dsp:sp>
    <dsp:sp modelId="{BB50DD9B-3B45-4A2B-983A-3668A0112E3C}">
      <dsp:nvSpPr>
        <dsp:cNvPr id="0" name=""/>
        <dsp:cNvSpPr/>
      </dsp:nvSpPr>
      <dsp:spPr>
        <a:xfrm>
          <a:off x="2008580" y="575756"/>
          <a:ext cx="1442085" cy="137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21042" y="0"/>
              </a:lnTo>
              <a:lnTo>
                <a:pt x="721042" y="137454"/>
              </a:lnTo>
              <a:lnTo>
                <a:pt x="1442085" y="1374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693407" y="608268"/>
        <a:ext cx="72431" cy="72431"/>
      </dsp:txXfrm>
    </dsp:sp>
    <dsp:sp modelId="{9141FC95-8F2C-485B-8490-DB47652A095A}">
      <dsp:nvSpPr>
        <dsp:cNvPr id="0" name=""/>
        <dsp:cNvSpPr/>
      </dsp:nvSpPr>
      <dsp:spPr>
        <a:xfrm>
          <a:off x="303521" y="0"/>
          <a:ext cx="2258606" cy="1151513"/>
        </a:xfrm>
        <a:prstGeom prst="rect">
          <a:avLst/>
        </a:prstGeom>
        <a:solidFill>
          <a:srgbClr val="FF0000"/>
        </a:solidFill>
        <a:ln w="571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ШВЕЦКАЯ МОДЕЛЬ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РЫНКА ТРУДА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03521" y="0"/>
        <a:ext cx="2258606" cy="1151513"/>
      </dsp:txXfrm>
    </dsp:sp>
    <dsp:sp modelId="{2C07E57C-5D51-4D64-A35D-76990EF15E7F}">
      <dsp:nvSpPr>
        <dsp:cNvPr id="0" name=""/>
        <dsp:cNvSpPr/>
      </dsp:nvSpPr>
      <dsp:spPr>
        <a:xfrm>
          <a:off x="3450665" y="150882"/>
          <a:ext cx="4206680" cy="1124656"/>
        </a:xfrm>
        <a:prstGeom prst="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Активная политика занятости, профессиональная подготовка кадров в счет государственных средств (70% бюджетных средств).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450665" y="150882"/>
        <a:ext cx="4206680" cy="1124656"/>
      </dsp:txXfrm>
    </dsp:sp>
    <dsp:sp modelId="{2DBCC775-BFA7-4660-A6FB-4FF998EB0B70}">
      <dsp:nvSpPr>
        <dsp:cNvPr id="0" name=""/>
        <dsp:cNvSpPr/>
      </dsp:nvSpPr>
      <dsp:spPr>
        <a:xfrm>
          <a:off x="3470253" y="1492237"/>
          <a:ext cx="4194691" cy="1787281"/>
        </a:xfrm>
        <a:prstGeom prst="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Ограничительная налоговая политика, поддержка «слабых» групп населения,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«Политика солидарности» оплаты труда, безработными считаются лица, у которых перерыв на работе составляет более 5 дней.</a:t>
          </a:r>
        </a:p>
      </dsp:txBody>
      <dsp:txXfrm>
        <a:off x="3470253" y="1492237"/>
        <a:ext cx="4194691" cy="1787281"/>
      </dsp:txXfrm>
    </dsp:sp>
    <dsp:sp modelId="{257A80B6-1E58-4725-A6F0-9ADD2DA58954}">
      <dsp:nvSpPr>
        <dsp:cNvPr id="0" name=""/>
        <dsp:cNvSpPr/>
      </dsp:nvSpPr>
      <dsp:spPr>
        <a:xfrm>
          <a:off x="3461179" y="3404243"/>
          <a:ext cx="4195687" cy="1124656"/>
        </a:xfrm>
        <a:prstGeom prst="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Занятость составляет 84% трудоспособного населения, безработица – 1,6% трудоспособного населения.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461179" y="3404243"/>
        <a:ext cx="4195687" cy="1124656"/>
      </dsp:txXfrm>
    </dsp:sp>
    <dsp:sp modelId="{5A55C749-4CDD-4BBC-B3AB-27416BB046EA}">
      <dsp:nvSpPr>
        <dsp:cNvPr id="0" name=""/>
        <dsp:cNvSpPr/>
      </dsp:nvSpPr>
      <dsp:spPr>
        <a:xfrm>
          <a:off x="3399870" y="4888654"/>
          <a:ext cx="4134378" cy="1852713"/>
        </a:xfrm>
        <a:prstGeom prst="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Развитая система трудоустройства и переподготовки высвобождаемых кадров, единая система баз данных о вакансиях, обязательная регистрация безработных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399870" y="4888654"/>
        <a:ext cx="4134378" cy="18527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B50EDB-402E-4C74-85DF-34672326598C}">
      <dsp:nvSpPr>
        <dsp:cNvPr id="0" name=""/>
        <dsp:cNvSpPr/>
      </dsp:nvSpPr>
      <dsp:spPr>
        <a:xfrm>
          <a:off x="1933524" y="284447"/>
          <a:ext cx="2912692" cy="2464269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МОДЕЛЬ РЫНКА ТРУДА США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2360078" y="645331"/>
        <a:ext cx="2059584" cy="1742501"/>
      </dsp:txXfrm>
    </dsp:sp>
    <dsp:sp modelId="{328F41EB-5678-435C-B77B-4523A7C84528}">
      <dsp:nvSpPr>
        <dsp:cNvPr id="0" name=""/>
        <dsp:cNvSpPr/>
      </dsp:nvSpPr>
      <dsp:spPr>
        <a:xfrm rot="722036">
          <a:off x="4794729" y="1864547"/>
          <a:ext cx="668811" cy="45607"/>
        </a:xfrm>
        <a:custGeom>
          <a:avLst/>
          <a:gdLst/>
          <a:ahLst/>
          <a:cxnLst/>
          <a:rect l="0" t="0" r="0" b="0"/>
          <a:pathLst>
            <a:path>
              <a:moveTo>
                <a:pt x="0" y="22803"/>
              </a:moveTo>
              <a:lnTo>
                <a:pt x="668811" y="228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rgbClr val="002060"/>
            </a:solidFill>
            <a:latin typeface="Arial Black" pitchFamily="34" charset="0"/>
          </a:endParaRPr>
        </a:p>
      </dsp:txBody>
      <dsp:txXfrm>
        <a:off x="5112415" y="1870631"/>
        <a:ext cx="33440" cy="33440"/>
      </dsp:txXfrm>
    </dsp:sp>
    <dsp:sp modelId="{D2D050CD-B885-4FE8-9374-4386E9FA878E}">
      <dsp:nvSpPr>
        <dsp:cNvPr id="0" name=""/>
        <dsp:cNvSpPr/>
      </dsp:nvSpPr>
      <dsp:spPr>
        <a:xfrm>
          <a:off x="5368657" y="1159451"/>
          <a:ext cx="3543779" cy="2313368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Законодательно признана профессиональная ориентационная работа, которая является ядром социальной политики 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887631" y="1498236"/>
        <a:ext cx="2505831" cy="1635798"/>
      </dsp:txXfrm>
    </dsp:sp>
    <dsp:sp modelId="{02ECD998-FC0E-4C1D-BF73-65BBD930C349}">
      <dsp:nvSpPr>
        <dsp:cNvPr id="0" name=""/>
        <dsp:cNvSpPr/>
      </dsp:nvSpPr>
      <dsp:spPr>
        <a:xfrm rot="2714176">
          <a:off x="3954607" y="3329044"/>
          <a:ext cx="2510911" cy="45607"/>
        </a:xfrm>
        <a:custGeom>
          <a:avLst/>
          <a:gdLst/>
          <a:ahLst/>
          <a:cxnLst/>
          <a:rect l="0" t="0" r="0" b="0"/>
          <a:pathLst>
            <a:path>
              <a:moveTo>
                <a:pt x="0" y="22803"/>
              </a:moveTo>
              <a:lnTo>
                <a:pt x="2510911" y="228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rgbClr val="002060"/>
            </a:solidFill>
            <a:latin typeface="Arial Black" pitchFamily="34" charset="0"/>
          </a:endParaRPr>
        </a:p>
      </dsp:txBody>
      <dsp:txXfrm>
        <a:off x="5147289" y="3289075"/>
        <a:ext cx="125545" cy="125545"/>
      </dsp:txXfrm>
    </dsp:sp>
    <dsp:sp modelId="{19D27AD5-E5E1-4531-BDBD-D184E237CCC7}">
      <dsp:nvSpPr>
        <dsp:cNvPr id="0" name=""/>
        <dsp:cNvSpPr/>
      </dsp:nvSpPr>
      <dsp:spPr>
        <a:xfrm>
          <a:off x="5501282" y="4050046"/>
          <a:ext cx="2844633" cy="2059059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Географическая мобильность трудовых ресурсов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917869" y="4351588"/>
        <a:ext cx="2011459" cy="1455975"/>
      </dsp:txXfrm>
    </dsp:sp>
    <dsp:sp modelId="{87B11B6F-D3ED-486C-A2CC-E912107637B5}">
      <dsp:nvSpPr>
        <dsp:cNvPr id="0" name=""/>
        <dsp:cNvSpPr/>
      </dsp:nvSpPr>
      <dsp:spPr>
        <a:xfrm rot="5739561">
          <a:off x="2912828" y="3043499"/>
          <a:ext cx="646940" cy="45607"/>
        </a:xfrm>
        <a:custGeom>
          <a:avLst/>
          <a:gdLst/>
          <a:ahLst/>
          <a:cxnLst/>
          <a:rect l="0" t="0" r="0" b="0"/>
          <a:pathLst>
            <a:path>
              <a:moveTo>
                <a:pt x="0" y="22803"/>
              </a:moveTo>
              <a:lnTo>
                <a:pt x="646940" y="228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rgbClr val="002060"/>
            </a:solidFill>
            <a:latin typeface="Arial Black" pitchFamily="34" charset="0"/>
          </a:endParaRPr>
        </a:p>
      </dsp:txBody>
      <dsp:txXfrm rot="10800000">
        <a:off x="3220124" y="3050129"/>
        <a:ext cx="32347" cy="32347"/>
      </dsp:txXfrm>
    </dsp:sp>
    <dsp:sp modelId="{4EE29A5B-3D2B-4B01-91FB-1D9FEAF1A5A3}">
      <dsp:nvSpPr>
        <dsp:cNvPr id="0" name=""/>
        <dsp:cNvSpPr/>
      </dsp:nvSpPr>
      <dsp:spPr>
        <a:xfrm>
          <a:off x="1317818" y="3380800"/>
          <a:ext cx="3447288" cy="3303235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Широкое применение достижений науки на рынке труда, что способствует повышению уровня обеспеченности социальной инфраструктуры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1822662" y="3864548"/>
        <a:ext cx="2437600" cy="23357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F12A74-3805-4B81-A819-5F29F359216D}">
      <dsp:nvSpPr>
        <dsp:cNvPr id="0" name=""/>
        <dsp:cNvSpPr/>
      </dsp:nvSpPr>
      <dsp:spPr>
        <a:xfrm>
          <a:off x="2883637" y="1513312"/>
          <a:ext cx="3804046" cy="3804046"/>
        </a:xfrm>
        <a:prstGeom prst="ellipse">
          <a:avLst/>
        </a:prstGeom>
        <a:solidFill>
          <a:srgbClr val="FF00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КАНАДСКАЯ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МОДЕЛЬ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440727" y="2070402"/>
        <a:ext cx="2689866" cy="2689866"/>
      </dsp:txXfrm>
    </dsp:sp>
    <dsp:sp modelId="{2867EC1D-5D0F-4339-A479-9AC7EEDD7A1F}">
      <dsp:nvSpPr>
        <dsp:cNvPr id="0" name=""/>
        <dsp:cNvSpPr/>
      </dsp:nvSpPr>
      <dsp:spPr>
        <a:xfrm>
          <a:off x="3099651" y="-26119"/>
          <a:ext cx="3342197" cy="2532658"/>
        </a:xfrm>
        <a:prstGeom prst="ellipse">
          <a:avLst/>
        </a:prstGeom>
        <a:solidFill>
          <a:srgbClr val="FFC0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Занятость обеспечивается на основе интересов безработных, учитывается их квалификация и направление работы.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589104" y="344780"/>
        <a:ext cx="2363291" cy="1790860"/>
      </dsp:txXfrm>
    </dsp:sp>
    <dsp:sp modelId="{DBA04A58-AD75-4556-B3A8-B5A4EC166201}">
      <dsp:nvSpPr>
        <dsp:cNvPr id="0" name=""/>
        <dsp:cNvSpPr/>
      </dsp:nvSpPr>
      <dsp:spPr>
        <a:xfrm>
          <a:off x="5907962" y="2204846"/>
          <a:ext cx="2850505" cy="2478108"/>
        </a:xfrm>
        <a:prstGeom prst="ellipse">
          <a:avLst/>
        </a:prstGeom>
        <a:solidFill>
          <a:srgbClr val="FFC0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Информативная система диагностики проблем безработицы, системный мониторинг.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6325409" y="2567757"/>
        <a:ext cx="2015611" cy="1752286"/>
      </dsp:txXfrm>
    </dsp:sp>
    <dsp:sp modelId="{12877A15-A9DB-43A2-945D-A14D0E01A37D}">
      <dsp:nvSpPr>
        <dsp:cNvPr id="0" name=""/>
        <dsp:cNvSpPr/>
      </dsp:nvSpPr>
      <dsp:spPr>
        <a:xfrm>
          <a:off x="3099659" y="4162719"/>
          <a:ext cx="2858474" cy="2418460"/>
        </a:xfrm>
        <a:prstGeom prst="ellipse">
          <a:avLst/>
        </a:prstGeom>
        <a:solidFill>
          <a:srgbClr val="FFC0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Анкетирование, опрос и другие содержательные виды работы с безработным населением.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518273" y="4516894"/>
        <a:ext cx="2021246" cy="1710110"/>
      </dsp:txXfrm>
    </dsp:sp>
    <dsp:sp modelId="{C626C311-5B6A-43DE-9EB7-3C2D28B66408}">
      <dsp:nvSpPr>
        <dsp:cNvPr id="0" name=""/>
        <dsp:cNvSpPr/>
      </dsp:nvSpPr>
      <dsp:spPr>
        <a:xfrm>
          <a:off x="219326" y="1831159"/>
          <a:ext cx="3522186" cy="2994545"/>
        </a:xfrm>
        <a:prstGeom prst="ellipse">
          <a:avLst/>
        </a:prstGeom>
        <a:solidFill>
          <a:srgbClr val="FFC0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Направлена на создание системы профессиональной ориентации и занятости населения (работа «Центров выбора» с привлечением специалистов - психологов).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735138" y="2269700"/>
        <a:ext cx="2490562" cy="211746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CD52F1-346F-48E1-BA70-840A720359E2}">
      <dsp:nvSpPr>
        <dsp:cNvPr id="0" name=""/>
        <dsp:cNvSpPr/>
      </dsp:nvSpPr>
      <dsp:spPr>
        <a:xfrm>
          <a:off x="2" y="0"/>
          <a:ext cx="9036491" cy="4352032"/>
        </a:xfrm>
        <a:prstGeom prst="rightArrow">
          <a:avLst/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C3DC4F-2FEE-44B0-B5E4-80BDD43E174A}">
      <dsp:nvSpPr>
        <dsp:cNvPr id="0" name=""/>
        <dsp:cNvSpPr/>
      </dsp:nvSpPr>
      <dsp:spPr>
        <a:xfrm>
          <a:off x="105414" y="72008"/>
          <a:ext cx="2237179" cy="4197813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Сохранение традиций наряду с развитием отечественных высоких технологий, упор на высокую  социальную обеспеченность персонала, эффективный менеджмент и  руководство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214624" y="181218"/>
        <a:ext cx="2018759" cy="3979393"/>
      </dsp:txXfrm>
    </dsp:sp>
    <dsp:sp modelId="{9A7913DA-EA04-4143-B074-8E2A8BA3E4F8}">
      <dsp:nvSpPr>
        <dsp:cNvPr id="0" name=""/>
        <dsp:cNvSpPr/>
      </dsp:nvSpPr>
      <dsp:spPr>
        <a:xfrm>
          <a:off x="2577375" y="0"/>
          <a:ext cx="2277890" cy="4352032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Воспитание у детей уважительного отношения к любому труду, творчество, социальные интересы сотрудника и его семьи, приверженность одной компании, идентификация сотрудника с компанией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2688572" y="111197"/>
        <a:ext cx="2055496" cy="4129638"/>
      </dsp:txXfrm>
    </dsp:sp>
    <dsp:sp modelId="{F84E43BF-92B2-40BF-A253-8E3EAD261F8F}">
      <dsp:nvSpPr>
        <dsp:cNvPr id="0" name=""/>
        <dsp:cNvSpPr/>
      </dsp:nvSpPr>
      <dsp:spPr>
        <a:xfrm>
          <a:off x="5128581" y="0"/>
          <a:ext cx="2078942" cy="4284453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Неформальная система пожизненного найма, </a:t>
          </a:r>
          <a:r>
            <a:rPr lang="ru-RU" sz="1600" kern="1200" dirty="0" err="1" smtClean="0">
              <a:solidFill>
                <a:srgbClr val="002060"/>
              </a:solidFill>
              <a:latin typeface="Arial Black" pitchFamily="34" charset="0"/>
            </a:rPr>
            <a:t>внутрифирмен</a:t>
          </a: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- </a:t>
          </a:r>
          <a:r>
            <a:rPr lang="ru-RU" sz="1600" kern="1200" dirty="0" err="1" smtClean="0">
              <a:solidFill>
                <a:srgbClr val="002060"/>
              </a:solidFill>
              <a:latin typeface="Arial Black" pitchFamily="34" charset="0"/>
            </a:rPr>
            <a:t>ная</a:t>
          </a: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 мобильность и перемещение сотрудников, система повышения персонала имеет долгосрочный характер 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230067" y="101486"/>
        <a:ext cx="1875970" cy="4081481"/>
      </dsp:txXfrm>
    </dsp:sp>
    <dsp:sp modelId="{DB2C45E7-F691-4C07-A952-9E6416AB61CA}">
      <dsp:nvSpPr>
        <dsp:cNvPr id="0" name=""/>
        <dsp:cNvSpPr/>
      </dsp:nvSpPr>
      <dsp:spPr>
        <a:xfrm>
          <a:off x="7345768" y="1388010"/>
          <a:ext cx="1537089" cy="157601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ЯПОНСКАЯ МОДЕЛЬ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7420803" y="1463045"/>
        <a:ext cx="1387019" cy="142594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36B6E-AEFD-40CA-A79B-30F66267E9DB}">
      <dsp:nvSpPr>
        <dsp:cNvPr id="0" name=""/>
        <dsp:cNvSpPr/>
      </dsp:nvSpPr>
      <dsp:spPr>
        <a:xfrm>
          <a:off x="3225900" y="2383721"/>
          <a:ext cx="2736891" cy="1879742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ТРУДНОСТИ СТАНОВЛЕНИЯ РЫНКА ТРУДА КАЗАХСТАНА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626708" y="2659003"/>
        <a:ext cx="1935275" cy="1329178"/>
      </dsp:txXfrm>
    </dsp:sp>
    <dsp:sp modelId="{75D2A7F7-1F26-4648-A628-2D59133A6068}">
      <dsp:nvSpPr>
        <dsp:cNvPr id="0" name=""/>
        <dsp:cNvSpPr/>
      </dsp:nvSpPr>
      <dsp:spPr>
        <a:xfrm rot="16878349">
          <a:off x="4669827" y="2242248"/>
          <a:ext cx="275328" cy="30434"/>
        </a:xfrm>
        <a:custGeom>
          <a:avLst/>
          <a:gdLst/>
          <a:ahLst/>
          <a:cxnLst/>
          <a:rect l="0" t="0" r="0" b="0"/>
          <a:pathLst>
            <a:path>
              <a:moveTo>
                <a:pt x="0" y="15217"/>
              </a:moveTo>
              <a:lnTo>
                <a:pt x="275328" y="152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800608" y="2250582"/>
        <a:ext cx="13766" cy="13766"/>
      </dsp:txXfrm>
    </dsp:sp>
    <dsp:sp modelId="{0CB9AD28-AE6C-4D97-BE24-508616671EF8}">
      <dsp:nvSpPr>
        <dsp:cNvPr id="0" name=""/>
        <dsp:cNvSpPr/>
      </dsp:nvSpPr>
      <dsp:spPr>
        <a:xfrm>
          <a:off x="2987824" y="-9013"/>
          <a:ext cx="4118308" cy="2137191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Диспропорция в востребованности специальностей на начальном этапе построения национальной суверенной экономики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590936" y="303971"/>
        <a:ext cx="2912084" cy="1511223"/>
      </dsp:txXfrm>
    </dsp:sp>
    <dsp:sp modelId="{0644C750-FA8E-4415-838C-F1054D781249}">
      <dsp:nvSpPr>
        <dsp:cNvPr id="0" name=""/>
        <dsp:cNvSpPr/>
      </dsp:nvSpPr>
      <dsp:spPr>
        <a:xfrm rot="20005460">
          <a:off x="5648325" y="2534125"/>
          <a:ext cx="987604" cy="30434"/>
        </a:xfrm>
        <a:custGeom>
          <a:avLst/>
          <a:gdLst/>
          <a:ahLst/>
          <a:cxnLst/>
          <a:rect l="0" t="0" r="0" b="0"/>
          <a:pathLst>
            <a:path>
              <a:moveTo>
                <a:pt x="0" y="15217"/>
              </a:moveTo>
              <a:lnTo>
                <a:pt x="987604" y="152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117438" y="2524652"/>
        <a:ext cx="49380" cy="49380"/>
      </dsp:txXfrm>
    </dsp:sp>
    <dsp:sp modelId="{4B1681F2-476F-4C63-95B3-C593F94F0486}">
      <dsp:nvSpPr>
        <dsp:cNvPr id="0" name=""/>
        <dsp:cNvSpPr/>
      </dsp:nvSpPr>
      <dsp:spPr>
        <a:xfrm>
          <a:off x="6321078" y="764711"/>
          <a:ext cx="2822914" cy="1978117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Бюрократический характер решения проблем стихийной безработицы в 90-х 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6734484" y="1054400"/>
        <a:ext cx="1996102" cy="1398739"/>
      </dsp:txXfrm>
    </dsp:sp>
    <dsp:sp modelId="{E1AF0584-8F0A-4F87-975F-9C2FAB3B5826}">
      <dsp:nvSpPr>
        <dsp:cNvPr id="0" name=""/>
        <dsp:cNvSpPr/>
      </dsp:nvSpPr>
      <dsp:spPr>
        <a:xfrm rot="1208699">
          <a:off x="5791420" y="3807391"/>
          <a:ext cx="326481" cy="30434"/>
        </a:xfrm>
        <a:custGeom>
          <a:avLst/>
          <a:gdLst/>
          <a:ahLst/>
          <a:cxnLst/>
          <a:rect l="0" t="0" r="0" b="0"/>
          <a:pathLst>
            <a:path>
              <a:moveTo>
                <a:pt x="0" y="15217"/>
              </a:moveTo>
              <a:lnTo>
                <a:pt x="326481" y="152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946498" y="3814446"/>
        <a:ext cx="16324" cy="16324"/>
      </dsp:txXfrm>
    </dsp:sp>
    <dsp:sp modelId="{D049A791-CE2A-41BF-8744-AD495306DABA}">
      <dsp:nvSpPr>
        <dsp:cNvPr id="0" name=""/>
        <dsp:cNvSpPr/>
      </dsp:nvSpPr>
      <dsp:spPr>
        <a:xfrm>
          <a:off x="6012882" y="2852933"/>
          <a:ext cx="3119463" cy="3126405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>
              <a:solidFill>
                <a:srgbClr val="002060"/>
              </a:solidFill>
              <a:latin typeface="Arial Black" pitchFamily="34" charset="0"/>
            </a:rPr>
            <a:t>Неквалифицирован-ная</a:t>
          </a: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 работа центров занятости, ограниченность центров, неинформационная система трудоустройства населения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6469717" y="3310784"/>
        <a:ext cx="2205793" cy="2210703"/>
      </dsp:txXfrm>
    </dsp:sp>
    <dsp:sp modelId="{67CF48B4-EC1A-4AE5-A60F-1FA73B4B44E3}">
      <dsp:nvSpPr>
        <dsp:cNvPr id="0" name=""/>
        <dsp:cNvSpPr/>
      </dsp:nvSpPr>
      <dsp:spPr>
        <a:xfrm rot="7709098">
          <a:off x="3620708" y="4286639"/>
          <a:ext cx="391820" cy="30434"/>
        </a:xfrm>
        <a:custGeom>
          <a:avLst/>
          <a:gdLst/>
          <a:ahLst/>
          <a:cxnLst/>
          <a:rect l="0" t="0" r="0" b="0"/>
          <a:pathLst>
            <a:path>
              <a:moveTo>
                <a:pt x="0" y="15217"/>
              </a:moveTo>
              <a:lnTo>
                <a:pt x="391820" y="152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806822" y="4292060"/>
        <a:ext cx="19591" cy="19591"/>
      </dsp:txXfrm>
    </dsp:sp>
    <dsp:sp modelId="{C213001B-7000-448E-9E4E-48BC41E58401}">
      <dsp:nvSpPr>
        <dsp:cNvPr id="0" name=""/>
        <dsp:cNvSpPr/>
      </dsp:nvSpPr>
      <dsp:spPr>
        <a:xfrm>
          <a:off x="1187630" y="4252515"/>
          <a:ext cx="3265055" cy="2605476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Развал инфраструктуры, созданной при Советском Союзе, спад производства, отсутствие инвестиций, износ средств труда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1665786" y="4634078"/>
        <a:ext cx="2308743" cy="1842350"/>
      </dsp:txXfrm>
    </dsp:sp>
    <dsp:sp modelId="{300886C8-F98C-4625-8192-FAA64858A3AF}">
      <dsp:nvSpPr>
        <dsp:cNvPr id="0" name=""/>
        <dsp:cNvSpPr/>
      </dsp:nvSpPr>
      <dsp:spPr>
        <a:xfrm rot="10186357">
          <a:off x="2484130" y="3617569"/>
          <a:ext cx="792974" cy="30434"/>
        </a:xfrm>
        <a:custGeom>
          <a:avLst/>
          <a:gdLst/>
          <a:ahLst/>
          <a:cxnLst/>
          <a:rect l="0" t="0" r="0" b="0"/>
          <a:pathLst>
            <a:path>
              <a:moveTo>
                <a:pt x="0" y="15217"/>
              </a:moveTo>
              <a:lnTo>
                <a:pt x="792974" y="152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860793" y="3612961"/>
        <a:ext cx="39648" cy="39648"/>
      </dsp:txXfrm>
    </dsp:sp>
    <dsp:sp modelId="{9659DA4D-CF03-4A47-B7AD-2CD61D5A46B9}">
      <dsp:nvSpPr>
        <dsp:cNvPr id="0" name=""/>
        <dsp:cNvSpPr/>
      </dsp:nvSpPr>
      <dsp:spPr>
        <a:xfrm>
          <a:off x="107515" y="3140968"/>
          <a:ext cx="2428947" cy="1546056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Практика системы «Мертвых душ» 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463226" y="3367383"/>
        <a:ext cx="1717525" cy="1093226"/>
      </dsp:txXfrm>
    </dsp:sp>
    <dsp:sp modelId="{265EDFC4-E8CB-4E0D-8B01-D50115E0CE4E}">
      <dsp:nvSpPr>
        <dsp:cNvPr id="0" name=""/>
        <dsp:cNvSpPr/>
      </dsp:nvSpPr>
      <dsp:spPr>
        <a:xfrm rot="12010873">
          <a:off x="2734282" y="2748604"/>
          <a:ext cx="674224" cy="30434"/>
        </a:xfrm>
        <a:custGeom>
          <a:avLst/>
          <a:gdLst/>
          <a:ahLst/>
          <a:cxnLst/>
          <a:rect l="0" t="0" r="0" b="0"/>
          <a:pathLst>
            <a:path>
              <a:moveTo>
                <a:pt x="0" y="15217"/>
              </a:moveTo>
              <a:lnTo>
                <a:pt x="674224" y="152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054538" y="2746966"/>
        <a:ext cx="33711" cy="33711"/>
      </dsp:txXfrm>
    </dsp:sp>
    <dsp:sp modelId="{659B64AD-3D0B-458D-98BA-FA270BE42E63}">
      <dsp:nvSpPr>
        <dsp:cNvPr id="0" name=""/>
        <dsp:cNvSpPr/>
      </dsp:nvSpPr>
      <dsp:spPr>
        <a:xfrm>
          <a:off x="539548" y="1484780"/>
          <a:ext cx="2363889" cy="1565753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Скрытая безработица, молодежная безработица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885732" y="1714079"/>
        <a:ext cx="1671521" cy="1107155"/>
      </dsp:txXfrm>
    </dsp:sp>
    <dsp:sp modelId="{B47E4F0A-0817-4D54-99BF-EFE4D9F840A9}">
      <dsp:nvSpPr>
        <dsp:cNvPr id="0" name=""/>
        <dsp:cNvSpPr/>
      </dsp:nvSpPr>
      <dsp:spPr>
        <a:xfrm rot="13405214">
          <a:off x="2481728" y="2026614"/>
          <a:ext cx="1516304" cy="30434"/>
        </a:xfrm>
        <a:custGeom>
          <a:avLst/>
          <a:gdLst/>
          <a:ahLst/>
          <a:cxnLst/>
          <a:rect l="0" t="0" r="0" b="0"/>
          <a:pathLst>
            <a:path>
              <a:moveTo>
                <a:pt x="0" y="15217"/>
              </a:moveTo>
              <a:lnTo>
                <a:pt x="1516304" y="152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201973" y="2003923"/>
        <a:ext cx="75815" cy="75815"/>
      </dsp:txXfrm>
    </dsp:sp>
    <dsp:sp modelId="{DAC3DB2A-9DCB-4088-BF53-E3BE8BC85A33}">
      <dsp:nvSpPr>
        <dsp:cNvPr id="0" name=""/>
        <dsp:cNvSpPr/>
      </dsp:nvSpPr>
      <dsp:spPr>
        <a:xfrm>
          <a:off x="251523" y="8"/>
          <a:ext cx="3359720" cy="1607126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Несовершенное и запутанное законодательство, </a:t>
          </a:r>
          <a:r>
            <a:rPr lang="ru-RU" sz="1600" kern="1200" dirty="0" err="1" smtClean="0">
              <a:solidFill>
                <a:srgbClr val="002060"/>
              </a:solidFill>
              <a:latin typeface="Arial Black" pitchFamily="34" charset="0"/>
            </a:rPr>
            <a:t>неплатежеспособ-ность</a:t>
          </a: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 предприятий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743543" y="235366"/>
        <a:ext cx="2375680" cy="1136410"/>
      </dsp:txXfrm>
    </dsp:sp>
    <dsp:sp modelId="{F3CFC834-E33E-4767-866A-EE2B5E361B0E}">
      <dsp:nvSpPr>
        <dsp:cNvPr id="0" name=""/>
        <dsp:cNvSpPr/>
      </dsp:nvSpPr>
      <dsp:spPr>
        <a:xfrm rot="4183735">
          <a:off x="4640736" y="4635765"/>
          <a:ext cx="887729" cy="30434"/>
        </a:xfrm>
        <a:custGeom>
          <a:avLst/>
          <a:gdLst/>
          <a:ahLst/>
          <a:cxnLst/>
          <a:rect l="0" t="0" r="0" b="0"/>
          <a:pathLst>
            <a:path>
              <a:moveTo>
                <a:pt x="0" y="15217"/>
              </a:moveTo>
              <a:lnTo>
                <a:pt x="887729" y="152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062407" y="4628789"/>
        <a:ext cx="44386" cy="44386"/>
      </dsp:txXfrm>
    </dsp:sp>
    <dsp:sp modelId="{DE36B9C7-3216-42C3-9B5B-AE2625D6EF7C}">
      <dsp:nvSpPr>
        <dsp:cNvPr id="0" name=""/>
        <dsp:cNvSpPr/>
      </dsp:nvSpPr>
      <dsp:spPr>
        <a:xfrm>
          <a:off x="4499988" y="5023928"/>
          <a:ext cx="2122102" cy="1834071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Остаточное финансирование социальной сферы производства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4810763" y="5292521"/>
        <a:ext cx="1500552" cy="129688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38C2A-51C1-4B2F-B085-48C45D0C8BF6}">
      <dsp:nvSpPr>
        <dsp:cNvPr id="0" name=""/>
        <dsp:cNvSpPr/>
      </dsp:nvSpPr>
      <dsp:spPr>
        <a:xfrm rot="16200000">
          <a:off x="-1863378" y="2037271"/>
          <a:ext cx="6856290" cy="2781747"/>
        </a:xfrm>
        <a:prstGeom prst="flowChartManualOperation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smtClean="0">
              <a:solidFill>
                <a:srgbClr val="FF0000"/>
              </a:solidFill>
              <a:latin typeface="Arial Black" pitchFamily="34" charset="0"/>
            </a:rPr>
            <a:t>I </a:t>
          </a:r>
          <a:r>
            <a:rPr lang="ru-RU" sz="2000" kern="1200" dirty="0" smtClean="0">
              <a:solidFill>
                <a:srgbClr val="FF0000"/>
              </a:solidFill>
              <a:latin typeface="Arial Black" pitchFamily="34" charset="0"/>
            </a:rPr>
            <a:t>ЭТАП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Нацелен на обеспечение устойчивой и продуктивной занятости граждан путем содействия в трудоустройстве по месту жительства, и охватывает </a:t>
          </a:r>
          <a:r>
            <a:rPr lang="ru-RU" sz="1600" kern="1200" dirty="0" err="1" smtClean="0">
              <a:solidFill>
                <a:srgbClr val="002060"/>
              </a:solidFill>
              <a:latin typeface="Arial Black" pitchFamily="34" charset="0"/>
            </a:rPr>
            <a:t>самозанятых</a:t>
          </a: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, безработных и малообеспеченных граждан.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 rot="5400000">
        <a:off x="173893" y="1371258"/>
        <a:ext cx="2781747" cy="4113774"/>
      </dsp:txXfrm>
    </dsp:sp>
    <dsp:sp modelId="{7C7D04BF-C11C-4596-8BFA-5AB81615ACA6}">
      <dsp:nvSpPr>
        <dsp:cNvPr id="0" name=""/>
        <dsp:cNvSpPr/>
      </dsp:nvSpPr>
      <dsp:spPr>
        <a:xfrm rot="16200000">
          <a:off x="955541" y="2037271"/>
          <a:ext cx="6856290" cy="2781747"/>
        </a:xfrm>
        <a:prstGeom prst="flowChartManualOperation">
          <a:avLst/>
        </a:prstGeom>
        <a:solidFill>
          <a:srgbClr val="66FF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FF0000"/>
              </a:solidFill>
              <a:latin typeface="Arial Black" pitchFamily="34" charset="0"/>
            </a:rPr>
            <a:t>II </a:t>
          </a:r>
          <a:r>
            <a:rPr lang="ru-RU" sz="2000" kern="1200" dirty="0" smtClean="0">
              <a:solidFill>
                <a:srgbClr val="FF0000"/>
              </a:solidFill>
              <a:latin typeface="Arial Black" pitchFamily="34" charset="0"/>
            </a:rPr>
            <a:t>ЭТАП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Целью второго направления является повышение экономической активности граждан через организацию своего дела.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Участниками программы могут быть граждане, желающие и имеющие возможность организовать свое дело. Приоритет будет отдаваться тем, кто желает заниматься бизнесом на селе.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rgbClr val="002060"/>
            </a:solidFill>
            <a:latin typeface="Arial Black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 rot="5400000">
        <a:off x="2992812" y="1371258"/>
        <a:ext cx="2781747" cy="4113774"/>
      </dsp:txXfrm>
    </dsp:sp>
    <dsp:sp modelId="{919754CF-1E10-4EC6-9777-9FEB1B198B2B}">
      <dsp:nvSpPr>
        <dsp:cNvPr id="0" name=""/>
        <dsp:cNvSpPr/>
      </dsp:nvSpPr>
      <dsp:spPr>
        <a:xfrm rot="16200000">
          <a:off x="4134481" y="1848710"/>
          <a:ext cx="6856290" cy="3158869"/>
        </a:xfrm>
        <a:prstGeom prst="flowChartManualOperation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FF0000"/>
              </a:solidFill>
              <a:latin typeface="Arial Black" pitchFamily="34" charset="0"/>
            </a:rPr>
            <a:t>III </a:t>
          </a:r>
          <a:r>
            <a:rPr lang="ru-RU" sz="2000" kern="1200" dirty="0" smtClean="0">
              <a:solidFill>
                <a:srgbClr val="FF0000"/>
              </a:solidFill>
              <a:latin typeface="Arial Black" pitchFamily="34" charset="0"/>
            </a:rPr>
            <a:t>ЭТАП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>
            <a:solidFill>
              <a:srgbClr val="FF0000"/>
            </a:solidFill>
            <a:latin typeface="Arial Black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Третье направление предусмотрено на случай отсутствия реальных перспектив у участников программы заниматься наемным трудом или собственным делом, после прохождения предыдущих двух направлений. Содействие добровольному переезду из регионов с низким экономическим потенциалом в центры экономической активности, может осуществляться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    внутри одного района, из одного района в другой в пределах одной области, города республиканского значения, столицы.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solidFill>
              <a:srgbClr val="002060"/>
            </a:solidFill>
            <a:latin typeface="Arial Black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rgbClr val="002060"/>
            </a:solidFill>
            <a:latin typeface="Arial Black" pitchFamily="34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 rot="5400000">
        <a:off x="5983191" y="1371258"/>
        <a:ext cx="3158869" cy="411377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96E815-8185-442C-9AA2-60E4D657D856}">
      <dsp:nvSpPr>
        <dsp:cNvPr id="0" name=""/>
        <dsp:cNvSpPr/>
      </dsp:nvSpPr>
      <dsp:spPr>
        <a:xfrm>
          <a:off x="3383120" y="2985678"/>
          <a:ext cx="1450829" cy="1450829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2060"/>
              </a:solidFill>
              <a:latin typeface="Arial Black" pitchFamily="34" charset="0"/>
            </a:rPr>
            <a:t>I</a:t>
          </a:r>
          <a:r>
            <a:rPr lang="ru-RU" sz="2000" kern="1200" dirty="0" smtClean="0">
              <a:solidFill>
                <a:srgbClr val="002060"/>
              </a:solidFill>
              <a:latin typeface="Arial Black" pitchFamily="34" charset="0"/>
            </a:rPr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Arial Black" pitchFamily="34" charset="0"/>
            </a:rPr>
            <a:t>ЭТАП</a:t>
          </a:r>
          <a:endParaRPr lang="ru-RU" sz="20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595589" y="3198147"/>
        <a:ext cx="1025891" cy="1025891"/>
      </dsp:txXfrm>
    </dsp:sp>
    <dsp:sp modelId="{DDD314B7-E1B3-4F1D-8358-D78A1356503E}">
      <dsp:nvSpPr>
        <dsp:cNvPr id="0" name=""/>
        <dsp:cNvSpPr/>
      </dsp:nvSpPr>
      <dsp:spPr>
        <a:xfrm rot="13619286">
          <a:off x="2251575" y="2577433"/>
          <a:ext cx="1619496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1619496" y="111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020836" y="2548075"/>
        <a:ext cx="80974" cy="80974"/>
      </dsp:txXfrm>
    </dsp:sp>
    <dsp:sp modelId="{D53B2805-7D54-465F-A39D-B04F6B58174A}">
      <dsp:nvSpPr>
        <dsp:cNvPr id="0" name=""/>
        <dsp:cNvSpPr/>
      </dsp:nvSpPr>
      <dsp:spPr>
        <a:xfrm>
          <a:off x="334757" y="188650"/>
          <a:ext cx="2811248" cy="1967932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Предоставление субсидий на проезд, жилье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746455" y="476847"/>
        <a:ext cx="1987852" cy="1391538"/>
      </dsp:txXfrm>
    </dsp:sp>
    <dsp:sp modelId="{C4AFDACB-4CC1-4EA9-B2DD-36B1D61C98DF}">
      <dsp:nvSpPr>
        <dsp:cNvPr id="0" name=""/>
        <dsp:cNvSpPr/>
      </dsp:nvSpPr>
      <dsp:spPr>
        <a:xfrm rot="16722540">
          <a:off x="3710043" y="2390784"/>
          <a:ext cx="1198069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1198069" y="111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279126" y="2371962"/>
        <a:ext cx="59903" cy="59903"/>
      </dsp:txXfrm>
    </dsp:sp>
    <dsp:sp modelId="{8EC15D8B-A7ED-44C4-9C8A-D76CDA89FEA8}">
      <dsp:nvSpPr>
        <dsp:cNvPr id="0" name=""/>
        <dsp:cNvSpPr/>
      </dsp:nvSpPr>
      <dsp:spPr>
        <a:xfrm>
          <a:off x="3647121" y="326729"/>
          <a:ext cx="1731521" cy="1489438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Поиск вакансий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900696" y="544852"/>
        <a:ext cx="1224371" cy="1053192"/>
      </dsp:txXfrm>
    </dsp:sp>
    <dsp:sp modelId="{6F2A7BE1-F013-45F1-95EE-06E0F2AC1063}">
      <dsp:nvSpPr>
        <dsp:cNvPr id="0" name=""/>
        <dsp:cNvSpPr/>
      </dsp:nvSpPr>
      <dsp:spPr>
        <a:xfrm rot="20172654">
          <a:off x="4694518" y="3037997"/>
          <a:ext cx="1831340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1831340" y="111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5564404" y="3003342"/>
        <a:ext cx="91567" cy="91567"/>
      </dsp:txXfrm>
    </dsp:sp>
    <dsp:sp modelId="{5F01C12D-1624-4924-B050-3EB4CF6BAD3F}">
      <dsp:nvSpPr>
        <dsp:cNvPr id="0" name=""/>
        <dsp:cNvSpPr/>
      </dsp:nvSpPr>
      <dsp:spPr>
        <a:xfrm>
          <a:off x="5961494" y="1597229"/>
          <a:ext cx="3049497" cy="1249768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Психологическая адаптация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6408082" y="1780253"/>
        <a:ext cx="2156321" cy="883720"/>
      </dsp:txXfrm>
    </dsp:sp>
    <dsp:sp modelId="{33B9D52D-D1EA-4D21-9521-3E5B9FF5AA82}">
      <dsp:nvSpPr>
        <dsp:cNvPr id="0" name=""/>
        <dsp:cNvSpPr/>
      </dsp:nvSpPr>
      <dsp:spPr>
        <a:xfrm rot="10441880">
          <a:off x="2779321" y="3807078"/>
          <a:ext cx="609384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609384" y="111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068778" y="3802973"/>
        <a:ext cx="30469" cy="30469"/>
      </dsp:txXfrm>
    </dsp:sp>
    <dsp:sp modelId="{869C0A55-5D7F-4168-8894-594CC26AAB79}">
      <dsp:nvSpPr>
        <dsp:cNvPr id="0" name=""/>
        <dsp:cNvSpPr/>
      </dsp:nvSpPr>
      <dsp:spPr>
        <a:xfrm>
          <a:off x="0" y="2991015"/>
          <a:ext cx="2795563" cy="2006981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Направление на курсы подготовки, переподготовки и повышения квалификации 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409401" y="3284931"/>
        <a:ext cx="1976761" cy="1419149"/>
      </dsp:txXfrm>
    </dsp:sp>
    <dsp:sp modelId="{7F15E300-8A90-4DFA-A203-E9C9587BB8E1}">
      <dsp:nvSpPr>
        <dsp:cNvPr id="0" name=""/>
        <dsp:cNvSpPr/>
      </dsp:nvSpPr>
      <dsp:spPr>
        <a:xfrm rot="5847583">
          <a:off x="3544776" y="4831340"/>
          <a:ext cx="831239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831239" y="111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939615" y="4821689"/>
        <a:ext cx="41561" cy="41561"/>
      </dsp:txXfrm>
    </dsp:sp>
    <dsp:sp modelId="{411DF48C-44A3-4EB9-9A68-EC8BED6B85F7}">
      <dsp:nvSpPr>
        <dsp:cNvPr id="0" name=""/>
        <dsp:cNvSpPr/>
      </dsp:nvSpPr>
      <dsp:spPr>
        <a:xfrm>
          <a:off x="2927041" y="5248800"/>
          <a:ext cx="1749596" cy="1609199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solidFill>
              <a:srgbClr val="002060"/>
            </a:solidFill>
            <a:latin typeface="Arial Black" pitchFamily="34" charset="0"/>
          </a:endParaRPr>
        </a:p>
      </dsp:txBody>
      <dsp:txXfrm>
        <a:off x="3183263" y="5484462"/>
        <a:ext cx="1237152" cy="1137875"/>
      </dsp:txXfrm>
    </dsp:sp>
    <dsp:sp modelId="{B7DE2A40-AC25-4FB6-91F0-69EF5BFB0E79}">
      <dsp:nvSpPr>
        <dsp:cNvPr id="0" name=""/>
        <dsp:cNvSpPr/>
      </dsp:nvSpPr>
      <dsp:spPr>
        <a:xfrm rot="18504045">
          <a:off x="4290768" y="2576318"/>
          <a:ext cx="1416761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1416761" y="111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963730" y="2552029"/>
        <a:ext cx="70838" cy="70838"/>
      </dsp:txXfrm>
    </dsp:sp>
    <dsp:sp modelId="{EA3A700A-FA61-4A6F-A7E7-42F1E36B987E}">
      <dsp:nvSpPr>
        <dsp:cNvPr id="0" name=""/>
        <dsp:cNvSpPr/>
      </dsp:nvSpPr>
      <dsp:spPr>
        <a:xfrm>
          <a:off x="5275735" y="1262828"/>
          <a:ext cx="862789" cy="862789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/>
        </a:p>
      </dsp:txBody>
      <dsp:txXfrm>
        <a:off x="5402088" y="1389181"/>
        <a:ext cx="610083" cy="610083"/>
      </dsp:txXfrm>
    </dsp:sp>
    <dsp:sp modelId="{86ECFE99-B82D-49DB-8728-F1D1FCA63C85}">
      <dsp:nvSpPr>
        <dsp:cNvPr id="0" name=""/>
        <dsp:cNvSpPr/>
      </dsp:nvSpPr>
      <dsp:spPr>
        <a:xfrm rot="21231558">
          <a:off x="4825089" y="3534762"/>
          <a:ext cx="1637903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1637903" y="111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603093" y="3504943"/>
        <a:ext cx="81895" cy="81895"/>
      </dsp:txXfrm>
    </dsp:sp>
    <dsp:sp modelId="{4C1AF70B-1F6F-4892-A782-B5A5CD84277D}">
      <dsp:nvSpPr>
        <dsp:cNvPr id="0" name=""/>
        <dsp:cNvSpPr/>
      </dsp:nvSpPr>
      <dsp:spPr>
        <a:xfrm>
          <a:off x="6455440" y="2991012"/>
          <a:ext cx="888611" cy="839561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800" kern="1200"/>
        </a:p>
      </dsp:txBody>
      <dsp:txXfrm>
        <a:off x="6585574" y="3113963"/>
        <a:ext cx="628343" cy="593659"/>
      </dsp:txXfrm>
    </dsp:sp>
    <dsp:sp modelId="{4420BFFC-2956-4F4B-B2F3-0F5FEE43503E}">
      <dsp:nvSpPr>
        <dsp:cNvPr id="0" name=""/>
        <dsp:cNvSpPr/>
      </dsp:nvSpPr>
      <dsp:spPr>
        <a:xfrm rot="14867334">
          <a:off x="3087414" y="2526585"/>
          <a:ext cx="1084019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1084019" y="111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602323" y="2510614"/>
        <a:ext cx="54200" cy="54200"/>
      </dsp:txXfrm>
    </dsp:sp>
    <dsp:sp modelId="{71D31714-D4E5-435F-B80A-447EEBB27E57}">
      <dsp:nvSpPr>
        <dsp:cNvPr id="0" name=""/>
        <dsp:cNvSpPr/>
      </dsp:nvSpPr>
      <dsp:spPr>
        <a:xfrm>
          <a:off x="2827465" y="1190799"/>
          <a:ext cx="862812" cy="878812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/>
        </a:p>
      </dsp:txBody>
      <dsp:txXfrm>
        <a:off x="2953821" y="1319498"/>
        <a:ext cx="610100" cy="621414"/>
      </dsp:txXfrm>
    </dsp:sp>
    <dsp:sp modelId="{2E8CCC23-59C8-4D57-A565-A7FBA6A294A5}">
      <dsp:nvSpPr>
        <dsp:cNvPr id="0" name=""/>
        <dsp:cNvSpPr/>
      </dsp:nvSpPr>
      <dsp:spPr>
        <a:xfrm rot="8380332">
          <a:off x="2175703" y="4676106"/>
          <a:ext cx="1565870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1565870" y="111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919491" y="4648089"/>
        <a:ext cx="78293" cy="78293"/>
      </dsp:txXfrm>
    </dsp:sp>
    <dsp:sp modelId="{C8C6D5AB-9F84-47A5-A374-9BFD5B697A37}">
      <dsp:nvSpPr>
        <dsp:cNvPr id="0" name=""/>
        <dsp:cNvSpPr/>
      </dsp:nvSpPr>
      <dsp:spPr>
        <a:xfrm>
          <a:off x="1558897" y="5007237"/>
          <a:ext cx="898421" cy="973801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/>
        </a:p>
      </dsp:txBody>
      <dsp:txXfrm>
        <a:off x="1690468" y="5149847"/>
        <a:ext cx="635279" cy="688581"/>
      </dsp:txXfrm>
    </dsp:sp>
    <dsp:sp modelId="{B0BE0552-1599-4FC4-95B0-5FC5E6F84D94}">
      <dsp:nvSpPr>
        <dsp:cNvPr id="0" name=""/>
        <dsp:cNvSpPr/>
      </dsp:nvSpPr>
      <dsp:spPr>
        <a:xfrm rot="12388176">
          <a:off x="1971459" y="3026737"/>
          <a:ext cx="1569996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1569996" y="111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717208" y="2998617"/>
        <a:ext cx="78499" cy="78499"/>
      </dsp:txXfrm>
    </dsp:sp>
    <dsp:sp modelId="{89181696-242C-4029-994A-63893042C6A7}">
      <dsp:nvSpPr>
        <dsp:cNvPr id="0" name=""/>
        <dsp:cNvSpPr/>
      </dsp:nvSpPr>
      <dsp:spPr>
        <a:xfrm>
          <a:off x="1261612" y="2126915"/>
          <a:ext cx="845774" cy="754405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500" kern="1200"/>
        </a:p>
      </dsp:txBody>
      <dsp:txXfrm>
        <a:off x="1385473" y="2237395"/>
        <a:ext cx="598052" cy="533445"/>
      </dsp:txXfrm>
    </dsp:sp>
    <dsp:sp modelId="{CE5DE200-9FFE-461A-8448-4A8AEB63B6B6}">
      <dsp:nvSpPr>
        <dsp:cNvPr id="0" name=""/>
        <dsp:cNvSpPr/>
      </dsp:nvSpPr>
      <dsp:spPr>
        <a:xfrm rot="1463544">
          <a:off x="4698646" y="4325968"/>
          <a:ext cx="1580792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1580792" y="111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49523" y="4297578"/>
        <a:ext cx="79039" cy="79039"/>
      </dsp:txXfrm>
    </dsp:sp>
    <dsp:sp modelId="{C5C83E74-92D5-4B93-A241-071094650279}">
      <dsp:nvSpPr>
        <dsp:cNvPr id="0" name=""/>
        <dsp:cNvSpPr/>
      </dsp:nvSpPr>
      <dsp:spPr>
        <a:xfrm>
          <a:off x="6130661" y="4149077"/>
          <a:ext cx="1752731" cy="1752731"/>
        </a:xfrm>
        <a:prstGeom prst="ellipse">
          <a:avLst/>
        </a:prstGeom>
        <a:solidFill>
          <a:schemeClr val="bg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/>
        </a:p>
      </dsp:txBody>
      <dsp:txXfrm>
        <a:off x="6387343" y="4405759"/>
        <a:ext cx="1239367" cy="1239367"/>
      </dsp:txXfrm>
    </dsp:sp>
    <dsp:sp modelId="{F359B75D-CEEF-4BE8-921C-DB2E911E2396}">
      <dsp:nvSpPr>
        <dsp:cNvPr id="0" name=""/>
        <dsp:cNvSpPr/>
      </dsp:nvSpPr>
      <dsp:spPr>
        <a:xfrm rot="3265254">
          <a:off x="4336854" y="4666774"/>
          <a:ext cx="926634" cy="22258"/>
        </a:xfrm>
        <a:custGeom>
          <a:avLst/>
          <a:gdLst/>
          <a:ahLst/>
          <a:cxnLst/>
          <a:rect l="0" t="0" r="0" b="0"/>
          <a:pathLst>
            <a:path>
              <a:moveTo>
                <a:pt x="0" y="11129"/>
              </a:moveTo>
              <a:lnTo>
                <a:pt x="926634" y="111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777005" y="4654738"/>
        <a:ext cx="46331" cy="46331"/>
      </dsp:txXfrm>
    </dsp:sp>
    <dsp:sp modelId="{9D2592ED-00E4-493C-9977-9E582C7D3BB3}">
      <dsp:nvSpPr>
        <dsp:cNvPr id="0" name=""/>
        <dsp:cNvSpPr/>
      </dsp:nvSpPr>
      <dsp:spPr>
        <a:xfrm>
          <a:off x="4871265" y="4935233"/>
          <a:ext cx="1032650" cy="1127604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/>
        </a:p>
      </dsp:txBody>
      <dsp:txXfrm>
        <a:off x="5022493" y="5100367"/>
        <a:ext cx="730194" cy="7973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D44DA-C216-4DCF-B8AC-AC4E99783443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CB462-8153-424C-8683-D87F26944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119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CB462-8153-424C-8683-D87F2694469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910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740F1-14B9-45AA-950F-FAE90BE0093C}" type="datetime1">
              <a:rPr lang="ru-RU" smtClean="0"/>
              <a:t>05.01.2012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ACA5C-545B-4EDF-996B-F62C29239956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E901-C445-4070-A8F3-4FBCB9D819B2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928BC-EDA7-4814-8951-F5255CEA9239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03FC4-3773-4920-97D6-CC48F7950CC7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155DF-1E05-4201-8B38-04492091100E}" type="datetime1">
              <a:rPr lang="ru-RU" smtClean="0"/>
              <a:t>05.01.2012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CD176-CFF3-4FB6-8D07-D9FE0A8C6F8A}" type="datetime1">
              <a:rPr lang="ru-RU" smtClean="0"/>
              <a:t>05.01.2012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3CCCF-7FF2-4139-9DF3-F9A2B8CFA6C7}" type="datetime1">
              <a:rPr lang="ru-RU" smtClean="0"/>
              <a:t>05.01.2012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06E55-0996-471A-88D4-EAD45D61BE10}" type="datetime1">
              <a:rPr lang="ru-RU" smtClean="0"/>
              <a:t>05.01.2012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E03F-72A7-4DE9-8BDF-5405F67D05F4}" type="datetime1">
              <a:rPr lang="ru-RU" smtClean="0"/>
              <a:t>05.01.2012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F484-C451-45DD-A3C6-79ABE99DB94D}" type="datetime1">
              <a:rPr lang="ru-RU" smtClean="0"/>
              <a:t>05.01.2012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C877C6-2529-4721-A190-8662939A62B7}" type="datetime1">
              <a:rPr lang="ru-RU" smtClean="0"/>
              <a:t>05.01.2012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124744"/>
            <a:ext cx="7851648" cy="40324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Мультимедийная презентация 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Дисциплина  «Управление рынком труда»</a:t>
            </a:r>
            <a:b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</a:rPr>
            </a:br>
            <a: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/>
            </a:r>
            <a:b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</a:rPr>
            </a:br>
            <a: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Тема «Казахстанская модель регулирования рынка труда и занятости: концептуальные основы формирования и функционирования»</a:t>
            </a:r>
            <a:b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</a:rPr>
            </a:br>
            <a:r>
              <a:rPr lang="ru-RU" sz="2200" b="0" dirty="0">
                <a:solidFill>
                  <a:srgbClr val="FF0000"/>
                </a:solidFill>
                <a:effectLst/>
                <a:latin typeface="Arial Black" pitchFamily="34" charset="0"/>
              </a:rPr>
              <a:t/>
            </a:r>
            <a:br>
              <a:rPr lang="ru-RU" sz="2200" b="0" dirty="0">
                <a:solidFill>
                  <a:srgbClr val="FF0000"/>
                </a:solidFill>
                <a:effectLst/>
                <a:latin typeface="Arial Black" pitchFamily="34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200" b="0" dirty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2200" b="0" dirty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                             Калиева Г.А.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                                                  </a:t>
            </a:r>
            <a:r>
              <a:rPr lang="ru-RU" sz="2200" b="0" dirty="0">
                <a:solidFill>
                  <a:srgbClr val="002060"/>
                </a:solidFill>
                <a:effectLst/>
                <a:latin typeface="Arial Black" pitchFamily="34" charset="0"/>
              </a:rPr>
              <a:t>п</a:t>
            </a:r>
            <a: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реподаватель кафедры</a:t>
            </a:r>
            <a: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000" b="0" dirty="0">
                <a:solidFill>
                  <a:srgbClr val="002060"/>
                </a:solidFill>
                <a:effectLst/>
                <a:latin typeface="Arial Black" pitchFamily="34" charset="0"/>
              </a:rPr>
              <a:t> </a:t>
            </a:r>
            <a: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                                                  экономики и управления</a:t>
            </a:r>
            <a:endParaRPr lang="ru-RU" sz="2000" b="0" dirty="0">
              <a:solidFill>
                <a:srgbClr val="002060"/>
              </a:solidFill>
              <a:effectLst/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1</a:t>
            </a:fld>
            <a:endParaRPr lang="ru-RU" sz="200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379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01853518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10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318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6264696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br>
              <a:rPr lang="ru-RU" sz="22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2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2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2200" dirty="0" smtClean="0">
                <a:solidFill>
                  <a:srgbClr val="FF0000"/>
                </a:solidFill>
                <a:latin typeface="Arial Black" pitchFamily="34" charset="0"/>
              </a:rPr>
              <a:t>II</a:t>
            </a:r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</a:rPr>
              <a:t> Казахстанская </a:t>
            </a:r>
            <a:r>
              <a:rPr lang="ru-RU" sz="2200" dirty="0">
                <a:solidFill>
                  <a:srgbClr val="FF0000"/>
                </a:solidFill>
                <a:latin typeface="Arial Black" pitchFamily="34" charset="0"/>
              </a:rPr>
              <a:t>модель регулирования рынка и занятости. </a:t>
            </a: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>     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Новой программой 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занятости населения Казахстана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планируется 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охватить до 1,5 млн человек к 2015 году. Реализация данной программы позволит снизить уровень бедности в стране с 8,2 до 6%, а уровень безработицы не будет превышать 5,5%.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        </a:t>
            </a: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>Задачами </a:t>
            </a:r>
            <a:r>
              <a:rPr lang="ru-RU" sz="1800" dirty="0">
                <a:solidFill>
                  <a:srgbClr val="FF0000"/>
                </a:solidFill>
                <a:latin typeface="Arial Black" pitchFamily="34" charset="0"/>
              </a:rPr>
              <a:t>данной программы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является:</a:t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 *  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вовлечение в продуктивную экономическую занятость самостоятельно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 занятого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, безработного и малообеспеченного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населения;</a:t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 * развитие 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кадрового потенциала для реализации программы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индустриализации;</a:t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 * совершенствование 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системы оказания адресной социальной помощи.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      </a:t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        </a:t>
            </a: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>Этапы: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пилотный 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- 2011 год, второй этап – 2012-1015 годы, третий этап – 2016-2020 годы.</a:t>
            </a:r>
            <a:br>
              <a:rPr lang="ru-RU" sz="18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       </a:t>
            </a: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>Реализация </a:t>
            </a:r>
            <a:r>
              <a:rPr lang="ru-RU" sz="1800" dirty="0">
                <a:solidFill>
                  <a:srgbClr val="FF0000"/>
                </a:solidFill>
                <a:latin typeface="Arial Black" pitchFamily="34" charset="0"/>
              </a:rPr>
              <a:t>программы 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будет осуществляться по следующим трем направлениям:</a:t>
            </a:r>
            <a:br>
              <a:rPr lang="ru-RU" sz="18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 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* Обучение 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и содействие в трудоустройстве </a:t>
            </a:r>
            <a:r>
              <a:rPr lang="ru-RU" sz="1800" dirty="0" err="1">
                <a:solidFill>
                  <a:srgbClr val="002060"/>
                </a:solidFill>
                <a:latin typeface="Arial Black" pitchFamily="34" charset="0"/>
              </a:rPr>
              <a:t>самозанятого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, безработного и малообеспеченного населения на рынке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труда;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 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* Содействие 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развитию предпринимательства на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селе;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 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* Повышение 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мобильности трудовых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ресурсов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11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418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305800" cy="3456384"/>
          </a:xfrm>
          <a:ln w="3810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В 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целях реализации программы будет проведена работа по совершенствованию нормативной правовой базы.</a:t>
            </a:r>
            <a:br>
              <a:rPr lang="ru-RU" sz="18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Взаимные 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обязательства участников Программы будут закрепляться социальными контрактами.</a:t>
            </a:r>
            <a:br>
              <a:rPr lang="ru-RU" sz="18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Для </a:t>
            </a: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использования существующих и создаваемых рабочих мест, в первую очередь на проектах Карты индустриализации и программы Дорожная карта бизнеса – 2020, в режиме реального времени будет функционировать автоматизированная База данных текущих и перспективных рабочих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мест.</a:t>
            </a:r>
            <a:r>
              <a:rPr lang="ru-RU" sz="1800" dirty="0">
                <a:latin typeface="Arial Black" pitchFamily="34" charset="0"/>
              </a:rPr>
              <a:t/>
            </a:r>
            <a:br>
              <a:rPr lang="ru-RU" sz="1800" dirty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/>
            </a:r>
            <a:br>
              <a:rPr lang="ru-RU" sz="1800" dirty="0" smtClean="0">
                <a:latin typeface="Arial Black" pitchFamily="34" charset="0"/>
              </a:rPr>
            </a:br>
            <a:endParaRPr lang="ru-RU" sz="1800" dirty="0">
              <a:latin typeface="Arial Black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12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512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63884959"/>
              </p:ext>
            </p:extLst>
          </p:nvPr>
        </p:nvGraphicFramePr>
        <p:xfrm>
          <a:off x="-28629" y="1710"/>
          <a:ext cx="9144494" cy="6856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13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470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35352545"/>
              </p:ext>
            </p:extLst>
          </p:nvPr>
        </p:nvGraphicFramePr>
        <p:xfrm>
          <a:off x="25508" y="0"/>
          <a:ext cx="911849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14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1114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142286302"/>
              </p:ext>
            </p:extLst>
          </p:nvPr>
        </p:nvGraphicFramePr>
        <p:xfrm>
          <a:off x="0" y="4336"/>
          <a:ext cx="9144000" cy="6853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15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210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82536128"/>
              </p:ext>
            </p:extLst>
          </p:nvPr>
        </p:nvGraphicFramePr>
        <p:xfrm>
          <a:off x="0" y="18404"/>
          <a:ext cx="9144000" cy="6938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156176" y="2492896"/>
            <a:ext cx="2808312" cy="2893100"/>
          </a:xfrm>
          <a:prstGeom prst="rect">
            <a:avLst/>
          </a:prstGeom>
          <a:solidFill>
            <a:srgbClr val="66FF33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 - Субсидирование -переезда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 - Предоставление арендного жилья с правом выкупа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 - Психологическая адаптация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Arial Black" pitchFamily="34" charset="0"/>
              </a:rPr>
              <a:t>-  Вертикальная структура управления программой занятости 2020</a:t>
            </a:r>
          </a:p>
          <a:p>
            <a:pPr marL="285750" indent="-285750">
              <a:buFontTx/>
              <a:buChar char="-"/>
            </a:pPr>
            <a:endParaRPr lang="ru-RU" sz="14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16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879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305800" cy="4527376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Пункт 1</a:t>
            </a:r>
            <a:br>
              <a:rPr lang="ru-RU" sz="22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Прокомментируйте выдержки статей:</a:t>
            </a: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   «Мы хотим, чтобы каждый второй немецкий студент прошел часть своего обучения за границей или хотя бы провел там практику» (руководитель Германской службы академических обменов </a:t>
            </a:r>
            <a:r>
              <a:rPr lang="ru-RU" sz="1800" dirty="0" err="1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Кристиан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Боде, 2011)</a:t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   «В</a:t>
            </a:r>
            <a:r>
              <a:rPr lang="en-US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rain Circulation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» («Циркуляция мозгов») – признак системы образования Индии.</a:t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   К 2020 г. Индия может стать третьей экономикой мира («</a:t>
            </a:r>
            <a:r>
              <a:rPr lang="ru-RU" sz="1800" dirty="0" err="1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Дойче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Банк», 2008 г.)</a:t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  «Умы утекают от безработицы, высоких налогов, отсутствия шансов повысить свою квалификацию» (Греция, 2011 г.).</a:t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Пункт 2</a:t>
            </a:r>
            <a:br>
              <a:rPr lang="ru-RU" sz="22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Необходимо провести </a:t>
            </a:r>
            <a:r>
              <a:rPr lang="en-US" sz="22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SWOT</a:t>
            </a:r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-анализ Казахстанской модели занятости 2020 (</a:t>
            </a:r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письменно</a:t>
            </a:r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).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 </a:t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   </a:t>
            </a:r>
            <a:b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 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17</a:t>
            </a:fld>
            <a:endParaRPr lang="ru-RU" sz="200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9602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18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395536" y="620688"/>
            <a:ext cx="8496300" cy="547211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3) Ответьте письменно на вопросы:</a:t>
            </a:r>
          </a:p>
          <a:p>
            <a:pPr marL="0" indent="0" algn="l">
              <a:buNone/>
            </a:pP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А) Что взято за основу современной социально-экономической модели занятости в РК?</a:t>
            </a:r>
          </a:p>
          <a:p>
            <a:pPr marL="0" indent="0" algn="l">
              <a:buNone/>
            </a:pPr>
            <a:endParaRPr lang="ru-RU" sz="16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0" indent="0" algn="l">
              <a:buNone/>
            </a:pP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Б) Какие направления реализации программы занятости 2020 должны находиться под контролем населения? Какова должна быть система мониторинга прозрачности финансовых потоков и итогов освоения бюджетных средств?</a:t>
            </a:r>
          </a:p>
          <a:p>
            <a:pPr marL="0" indent="0" algn="l">
              <a:buNone/>
            </a:pPr>
            <a:endParaRPr lang="ru-RU" sz="16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0" indent="0" algn="l">
              <a:buNone/>
            </a:pP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В) Какие еще критерии могут быть включены в перечень согласно 3-му этапу?</a:t>
            </a:r>
          </a:p>
          <a:p>
            <a:pPr marL="0" indent="0" algn="l">
              <a:buNone/>
            </a:pPr>
            <a:endParaRPr lang="ru-RU" sz="16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0" indent="0" algn="l">
              <a:buNone/>
            </a:pP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Г) На каких этапах проблемы разных происхождений  проявляются на ваш взгляд более остро и болезненно для населения?</a:t>
            </a:r>
          </a:p>
          <a:p>
            <a:pPr marL="0" indent="0" algn="l">
              <a:buNone/>
            </a:pPr>
            <a:endParaRPr lang="ru-RU" sz="16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0" indent="0" algn="l">
              <a:buNone/>
            </a:pP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Д) Почему </a:t>
            </a: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А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зиатский Восток становится концентрацией ресурсосберегающей экономики и центром геополитики, превращаясь из «придатка станка глобалистов» в станок мировой экономики.</a:t>
            </a:r>
          </a:p>
        </p:txBody>
      </p:sp>
    </p:spTree>
    <p:extLst>
      <p:ext uri="{BB962C8B-B14F-4D97-AF65-F5344CB8AC3E}">
        <p14:creationId xmlns:p14="http://schemas.microsoft.com/office/powerpoint/2010/main" val="34334446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576064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2060"/>
                </a:solidFill>
                <a:latin typeface="Arial Black" pitchFamily="34" charset="0"/>
              </a:rPr>
              <a:t>Е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) Какой опыт развитых стран в политике управления рынком труда и обеспечения занятости населения не приемлем в Казахстане, почему?</a:t>
            </a:r>
            <a:b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Ж) Какие государства экономически привлекательны для </a:t>
            </a: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К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азахстана? Какие являются на протяжении лет надежными партнерами? Работа в каких секторах экономики иностранного капитала партнеров может дать казахстанскому населению новые рабочие места, инновации, обеспеченность социальной инфраструктуры, стабильную растущую цену за труд и другие показатели, характеризующие экономический рост регионов Казахстана.</a:t>
            </a:r>
            <a:b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З) Почему Казахстанская модель экономики повторяется в других странах бывшего Советского Союза, но в нашей стране эта модель приобрела индивидуальные характеристики и направления развития?</a:t>
            </a:r>
            <a:b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И) Опыт каких стран с учетом специфики народного менталитета и вековых традиций нам необходимо трансформировать с целью повышения качества отечественного производства, которое даст возможность трудоустройства квалифицированным кадрам во избежание ухода носителей науки за границу?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19</a:t>
            </a:fld>
            <a:endParaRPr lang="ru-RU" sz="200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304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4176464"/>
          </a:xfrm>
          <a:ln w="381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ЦЕЛИ</a:t>
            </a:r>
            <a:b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I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Выполнить сравнительный анализ моделей рынка труда.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20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en-US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II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 Охарактеризовать Казахстанскую модель регулирования рынка и занятости. </a:t>
            </a:r>
            <a:r>
              <a:rPr lang="en-US" sz="2000" dirty="0" smtClean="0">
                <a:solidFill>
                  <a:srgbClr val="002060"/>
                </a:solidFill>
                <a:latin typeface="Arial Black" pitchFamily="34" charset="0"/>
              </a:rPr>
              <a:t>SWOT-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анализ.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200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en-US" sz="20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III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 Изучить перспективные территориальные экономические интеграции государств азиатского пояса.</a:t>
            </a:r>
            <a:r>
              <a:rPr lang="en-US" sz="20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en-US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2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9202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5650952"/>
          </a:xfrm>
        </p:spPr>
        <p:txBody>
          <a:bodyPr>
            <a:normAutofit fontScale="90000"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III </a:t>
            </a:r>
            <a:r>
              <a:rPr lang="ru-RU" sz="2000" dirty="0">
                <a:solidFill>
                  <a:srgbClr val="FF0000"/>
                </a:solidFill>
                <a:latin typeface="Arial Black" pitchFamily="34" charset="0"/>
              </a:rPr>
              <a:t>Сделать прогноз на потенциальные перспективные для Казахстана интеграции с другими государствами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b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  <a:t>7 основных (</a:t>
            </a:r>
            <a:r>
              <a:rPr lang="ru-RU" sz="1800" dirty="0">
                <a:solidFill>
                  <a:srgbClr val="0070C0"/>
                </a:solidFill>
                <a:latin typeface="Arial Black" pitchFamily="34" charset="0"/>
              </a:rPr>
              <a:t>с</a:t>
            </a:r>
            <a: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  <a:t> учетом представленной информации) на ваш взгляд фактора-доминанта, которые должны быть взяты за состояние долга сделать для нашего государства и стать традицией в обеспечении социальной защищенности казахстанского населения.</a:t>
            </a:r>
            <a:b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  <a:t>* 3 основных показателя качества и стабильности действующего рынка труда в РК.</a:t>
            </a:r>
            <a:b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  <a:t>* 1 основополагающее </a:t>
            </a:r>
            <a: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  <a:t>условие </a:t>
            </a:r>
            <a: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  <a:t>сохранения геополитического спокойствия внутри нашего государства и его роль на Азиатском поле?</a:t>
            </a:r>
            <a:b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800" dirty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1800" dirty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  <a:t>* 1 из многих качественных состояний Казахстана, которое обеспечило </a:t>
            </a:r>
            <a:r>
              <a:rPr lang="ru-RU" sz="1800" dirty="0">
                <a:solidFill>
                  <a:srgbClr val="0070C0"/>
                </a:solidFill>
                <a:latin typeface="Arial Black" pitchFamily="34" charset="0"/>
              </a:rPr>
              <a:t>?</a:t>
            </a:r>
            <a:r>
              <a:rPr lang="en-US" sz="1800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en-US" sz="18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en-US" sz="1800" dirty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en-US" sz="1800" dirty="0">
                <a:solidFill>
                  <a:srgbClr val="0070C0"/>
                </a:solidFill>
                <a:latin typeface="Arial Black" pitchFamily="34" charset="0"/>
              </a:rPr>
            </a:br>
            <a:r>
              <a:rPr lang="en-US" sz="1800" dirty="0" smtClean="0">
                <a:solidFill>
                  <a:srgbClr val="0070C0"/>
                </a:solidFill>
                <a:latin typeface="Arial Black" pitchFamily="34" charset="0"/>
              </a:rPr>
              <a:t>*</a:t>
            </a:r>
            <a: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  <a:t>Назовите 9 приоритетов интеграции Казахстана со странами – архитекторами мировой экономики и странами-компасными стрелками архитекторов мировой экономики. Кто, возможно, в ближайшее десятилетие будет выбирать музыку для фонтан</a:t>
            </a:r>
            <a:r>
              <a:rPr lang="ru-RU" sz="1800" dirty="0">
                <a:solidFill>
                  <a:srgbClr val="0070C0"/>
                </a:solidFill>
                <a:latin typeface="Arial Black" pitchFamily="34" charset="0"/>
              </a:rPr>
              <a:t>а</a:t>
            </a:r>
            <a: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  <a:t>?</a:t>
            </a:r>
            <a:br>
              <a:rPr lang="ru-RU" sz="1800" dirty="0" smtClean="0">
                <a:solidFill>
                  <a:srgbClr val="0070C0"/>
                </a:solidFill>
                <a:latin typeface="Arial Black" pitchFamily="34" charset="0"/>
              </a:rPr>
            </a:br>
            <a:endParaRPr lang="ru-RU" sz="18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20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42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305800" cy="4896544"/>
          </a:xfrm>
          <a:ln w="381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ПЛАН</a:t>
            </a:r>
            <a:b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1.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Изучить  и сравнить особенности формирования и функционирования моделей рынка труда.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2.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Анализ современной государственной политики в секторе регулирования рынком труда и занятости. 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3.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Сделать прогноз на потенциальные перспективные для Казахстана интеграции с другими государствами.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3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21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2876198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4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87010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I </a:t>
            </a:r>
            <a:r>
              <a:rPr lang="en-US" sz="2000" dirty="0">
                <a:solidFill>
                  <a:srgbClr val="FF0000"/>
                </a:solidFill>
                <a:latin typeface="Arial Black" pitchFamily="34" charset="0"/>
              </a:rPr>
              <a:t>C</a:t>
            </a:r>
            <a:r>
              <a:rPr lang="ru-RU" sz="2000" dirty="0" err="1" smtClean="0">
                <a:solidFill>
                  <a:srgbClr val="FF0000"/>
                </a:solidFill>
                <a:latin typeface="Arial Black" pitchFamily="34" charset="0"/>
              </a:rPr>
              <a:t>равнительный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Arial Black" pitchFamily="34" charset="0"/>
              </a:rPr>
              <a:t>анализ моделей рынка труда</a:t>
            </a:r>
          </a:p>
        </p:txBody>
      </p:sp>
    </p:spTree>
    <p:extLst>
      <p:ext uri="{BB962C8B-B14F-4D97-AF65-F5344CB8AC3E}">
        <p14:creationId xmlns:p14="http://schemas.microsoft.com/office/powerpoint/2010/main" val="1662926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497088933"/>
              </p:ext>
            </p:extLst>
          </p:nvPr>
        </p:nvGraphicFramePr>
        <p:xfrm>
          <a:off x="11192" y="-9730"/>
          <a:ext cx="9132807" cy="6867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5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640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823405291"/>
              </p:ext>
            </p:extLst>
          </p:nvPr>
        </p:nvGraphicFramePr>
        <p:xfrm>
          <a:off x="20006" y="116632"/>
          <a:ext cx="9123994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6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677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1566540"/>
              </p:ext>
            </p:extLst>
          </p:nvPr>
        </p:nvGraphicFramePr>
        <p:xfrm>
          <a:off x="13820" y="-23798"/>
          <a:ext cx="9130179" cy="6881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7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285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441938719"/>
              </p:ext>
            </p:extLst>
          </p:nvPr>
        </p:nvGraphicFramePr>
        <p:xfrm>
          <a:off x="32186" y="0"/>
          <a:ext cx="9111814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8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453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874082176"/>
              </p:ext>
            </p:extLst>
          </p:nvPr>
        </p:nvGraphicFramePr>
        <p:xfrm>
          <a:off x="0" y="908720"/>
          <a:ext cx="9036496" cy="435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9</a:t>
            </a:fld>
            <a:endParaRPr lang="ru-RU" sz="200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2565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1664</TotalTime>
  <Words>825</Words>
  <Application>Microsoft Office PowerPoint</Application>
  <PresentationFormat>Экран (4:3)</PresentationFormat>
  <Paragraphs>129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Мультимедийная презентация   Дисциплина  «Управление рынком труда»  Тема «Казахстанская модель регулирования рынка труда и занятости: концептуальные основы формирования и функционирования»                                 Калиева Г.А.                                                   преподаватель кафедры                                                    экономики и управления</vt:lpstr>
      <vt:lpstr>ЦЕЛИ  I Выполнить сравнительный анализ моделей рынка труда.  II Охарактеризовать Казахстанскую модель регулирования рынка и занятости. SWOT-анализ.  III Изучить перспективные территориальные экономические интеграции государств азиатского пояса.  </vt:lpstr>
      <vt:lpstr>ПЛАН  1. Изучить  и сравнить особенности формирования и функционирования моделей рынка труда.  2. Анализ современной государственной политики в секторе регулирования рынком труда и занятости.   3. Сделать прогноз на потенциальные перспективные для Казахстана интеграции с другими государствами.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II Казахстанская модель регулирования рынка и занятости.         Новой программой занятости населения Казахстана планируется охватить до 1,5 млн человек к 2015 году. Реализация данной программы позволит снизить уровень бедности в стране с 8,2 до 6%, а уровень безработицы не будет превышать 5,5%.           Задачами данной программы является:   *  вовлечение в продуктивную экономическую занятость самостоятельно  занятого, безработного и малообеспеченного населения;   * развитие кадрового потенциала для реализации программы индустриализации;   * совершенствование системы оказания адресной социальной помощи.                  Этапы: пилотный - 2011 год, второй этап – 2012-1015 годы, третий этап – 2016-2020 годы.          Реализация программы будет осуществляться по следующим трем направлениям:    * Обучение и содействие в трудоустройстве самозанятого, безработного и малообеспеченного населения на рынке труда;   * Содействие развитию предпринимательства на селе;   * Повышение мобильности трудовых ресурсов.</vt:lpstr>
      <vt:lpstr>В целях реализации программы будет проведена работа по совершенствованию нормативной правовой базы.   Взаимные обязательства участников Программы будут закрепляться социальными контрактами.  Для использования существующих и создаваемых рабочих мест, в первую очередь на проектах Карты индустриализации и программы Дорожная карта бизнеса – 2020, в режиме реального времени будет функционировать автоматизированная База данных текущих и перспективных рабочих мест.  </vt:lpstr>
      <vt:lpstr>Презентация PowerPoint</vt:lpstr>
      <vt:lpstr>Презентация PowerPoint</vt:lpstr>
      <vt:lpstr>Презентация PowerPoint</vt:lpstr>
      <vt:lpstr>Презентация PowerPoint</vt:lpstr>
      <vt:lpstr>Пункт 1 Прокомментируйте выдержки статей:        «Мы хотим, чтобы каждый второй немецкий студент прошел часть своего обучения за границей или хотя бы провел там практику» (руководитель Германской службы академических обменов Кристиан Боде, 2011)       «Вrain Circulation» («Циркуляция мозгов») – признак системы образования Индии.       К 2020 г. Индия может стать третьей экономикой мира («Дойче Банк», 2008 г.)      «Умы утекают от безработицы, высоких налогов, отсутствия шансов повысить свою квалификацию» (Греция, 2011 г.).  Пункт 2 Необходимо провести SWOT-анализ Казахстанской модели занятости 2020 (письменно).                    </vt:lpstr>
      <vt:lpstr>Презентация PowerPoint</vt:lpstr>
      <vt:lpstr>Е) Какой опыт развитых стран в политике управления рынком труда и обеспечения занятости населения не приемлем в Казахстане, почему?  Ж) Какие государства экономически привлекательны для Казахстана? Какие являются на протяжении лет надежными партнерами? Работа в каких секторах экономики иностранного капитала партнеров может дать казахстанскому населению новые рабочие места, инновации, обеспеченность социальной инфраструктуры, стабильную растущую цену за труд и другие показатели, характеризующие экономический рост регионов Казахстана.  З) Почему Казахстанская модель экономики повторяется в других странах бывшего Советского Союза, но в нашей стране эта модель приобрела индивидуальные характеристики и направления развития?  И) Опыт каких стран с учетом специфики народного менталитета и вековых традиций нам необходимо трансформировать с целью повышения качества отечественного производства, которое даст возможность трудоустройства квалифицированным кадрам во избежание ухода носителей науки за границу?</vt:lpstr>
      <vt:lpstr>III Сделать прогноз на потенциальные перспективные для Казахстана интеграции с другими государствами.  7 основных (с учетом представленной информации) на ваш взгляд фактора-доминанта, которые должны быть взяты за состояние долга сделать для нашего государства и стать традицией в обеспечении социальной защищенности казахстанского населения.  * 3 основных показателя качества и стабильности действующего рынка труда в РК.  * 1 основополагающее условие сохранения геополитического спокойствия внутри нашего государства и его роль на Азиатском поле?  * 1 из многих качественных состояний Казахстана, которое обеспечило ?  *Назовите 9 приоритетов интеграции Казахстана со странами – архитекторами мировой экономики и странами-компасными стрелками архитекторов мировой экономики. Кто, возможно, в ближайшее десятилетие будет выбирать музыку для фонтана?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Мультимедийная презентация дисциплина «Управление рынком труда» Тема «Казахстанская модель регулирования рынка труда и занятости: концептуальные основы формирования и функционирования                                 Калиева Г.А.                                                  Преподаватель кафедры                                                  экономики и управления</dc:title>
  <cp:lastModifiedBy>Калиева Гузель</cp:lastModifiedBy>
  <cp:revision>79</cp:revision>
  <dcterms:modified xsi:type="dcterms:W3CDTF">2012-01-05T11:39:40Z</dcterms:modified>
</cp:coreProperties>
</file>